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2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5313B-944D-B35C-7DCD-E5F6FE721F21}" v="2" dt="2021-01-08T14:13:57.336"/>
    <p1510:client id="{63D5B833-FD24-F498-F59F-71E7BE01AEDA}" v="578" dt="2020-09-29T19:48:41.306"/>
    <p1510:client id="{770D1774-004A-C91A-A356-591359F63DB2}" v="75" dt="2020-10-06T08:46:14.590"/>
    <p1510:client id="{9C26B5DE-C5FE-DF2D-796F-C91470BD50E7}" v="744" dt="2020-10-06T08:44:48.141"/>
    <p1510:client id="{AC3D3207-65BA-96BA-6FCF-2D2027AFDEA9}" v="441" dt="2020-09-30T06:58:27.663"/>
    <p1510:client id="{BCE4D616-E950-4C02-4552-32AF98BCCFCD}" v="172" dt="2020-09-30T06:59:5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6F9DC-72C2-44B5-B9F0-FF02F9B37B6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ADFD24-9D1E-4722-A79F-0096E5781201}">
      <dgm:prSet phldrT="[Text]"/>
      <dgm:spPr/>
      <dgm:t>
        <a:bodyPr/>
        <a:lstStyle/>
        <a:p>
          <a:r>
            <a:rPr lang="en-US" dirty="0"/>
            <a:t>Biology</a:t>
          </a:r>
        </a:p>
      </dgm:t>
    </dgm:pt>
    <dgm:pt modelId="{BC7C48AE-43B3-421F-BA18-9A580A295D12}" type="parTrans" cxnId="{82EA21E8-3FAB-425E-880B-8CE2E7886566}">
      <dgm:prSet/>
      <dgm:spPr/>
      <dgm:t>
        <a:bodyPr/>
        <a:lstStyle/>
        <a:p>
          <a:endParaRPr lang="en-US"/>
        </a:p>
      </dgm:t>
    </dgm:pt>
    <dgm:pt modelId="{9A507E2C-66D9-4218-BCB8-5B5E4388DB2D}" type="sibTrans" cxnId="{82EA21E8-3FAB-425E-880B-8CE2E7886566}">
      <dgm:prSet/>
      <dgm:spPr/>
      <dgm:t>
        <a:bodyPr/>
        <a:lstStyle/>
        <a:p>
          <a:endParaRPr lang="en-US"/>
        </a:p>
      </dgm:t>
    </dgm:pt>
    <dgm:pt modelId="{74967F04-0C28-4B48-95F9-0B42FEE4625D}">
      <dgm:prSet phldrT="[Text]" custT="1"/>
      <dgm:spPr/>
      <dgm:t>
        <a:bodyPr/>
        <a:lstStyle/>
        <a:p>
          <a:r>
            <a:rPr lang="en-GB" sz="1600" b="1" dirty="0"/>
            <a:t>CB1- Key Concepts in Biology</a:t>
          </a:r>
          <a:br>
            <a:rPr lang="en-GB" sz="1600" b="1" dirty="0"/>
          </a:br>
          <a:r>
            <a:rPr lang="en-GB" sz="1600" b="1" dirty="0"/>
            <a:t>CB2- Cells and Control</a:t>
          </a:r>
          <a:br>
            <a:rPr lang="en-GB" sz="1600" b="1" dirty="0"/>
          </a:br>
          <a:r>
            <a:rPr lang="en-GB" sz="1600" b="1" dirty="0"/>
            <a:t>CB3- Genetics</a:t>
          </a:r>
          <a:br>
            <a:rPr lang="en-GB" sz="1600" b="1" dirty="0"/>
          </a:br>
          <a:r>
            <a:rPr lang="en-GB" sz="1600" b="1" dirty="0"/>
            <a:t>CB4- Natural Selection and Genetic Modification</a:t>
          </a:r>
          <a:br>
            <a:rPr lang="en-GB" sz="1600" b="1" dirty="0"/>
          </a:br>
          <a:r>
            <a:rPr lang="en-GB" sz="1600" b="1" dirty="0"/>
            <a:t>CB5- Heath, Disease and the Development of Medicines</a:t>
          </a:r>
          <a:endParaRPr lang="en-US" sz="1600" b="1" dirty="0"/>
        </a:p>
      </dgm:t>
    </dgm:pt>
    <dgm:pt modelId="{2827CBD0-6190-4B4A-9DCC-31979CFD4FC3}" type="parTrans" cxnId="{B65EC774-739F-44E2-B387-A04E78923829}">
      <dgm:prSet/>
      <dgm:spPr/>
      <dgm:t>
        <a:bodyPr/>
        <a:lstStyle/>
        <a:p>
          <a:endParaRPr lang="en-US"/>
        </a:p>
      </dgm:t>
    </dgm:pt>
    <dgm:pt modelId="{666A2368-0335-4F82-AEB3-AEC4ED0918CB}" type="sibTrans" cxnId="{B65EC774-739F-44E2-B387-A04E78923829}">
      <dgm:prSet/>
      <dgm:spPr/>
      <dgm:t>
        <a:bodyPr/>
        <a:lstStyle/>
        <a:p>
          <a:endParaRPr lang="en-US"/>
        </a:p>
      </dgm:t>
    </dgm:pt>
    <dgm:pt modelId="{96617182-9426-4E1E-88F2-858F93001892}">
      <dgm:prSet phldrT="[Text]"/>
      <dgm:spPr/>
      <dgm:t>
        <a:bodyPr/>
        <a:lstStyle/>
        <a:p>
          <a:r>
            <a:rPr lang="en-US" dirty="0"/>
            <a:t>Chemistry</a:t>
          </a:r>
        </a:p>
      </dgm:t>
    </dgm:pt>
    <dgm:pt modelId="{BB5191B0-A862-4319-9922-F942E4E30E52}" type="parTrans" cxnId="{7810BDD7-895C-4E1A-87C7-73F528139B54}">
      <dgm:prSet/>
      <dgm:spPr/>
      <dgm:t>
        <a:bodyPr/>
        <a:lstStyle/>
        <a:p>
          <a:endParaRPr lang="en-US"/>
        </a:p>
      </dgm:t>
    </dgm:pt>
    <dgm:pt modelId="{EDA9681C-474F-4BD5-A3BA-04A0F8EA71AD}" type="sibTrans" cxnId="{7810BDD7-895C-4E1A-87C7-73F528139B54}">
      <dgm:prSet/>
      <dgm:spPr/>
      <dgm:t>
        <a:bodyPr/>
        <a:lstStyle/>
        <a:p>
          <a:endParaRPr lang="en-US"/>
        </a:p>
      </dgm:t>
    </dgm:pt>
    <dgm:pt modelId="{5AB53C4F-2FCB-475F-950A-0FBF300C97FF}">
      <dgm:prSet phldrT="[Text]" custT="1"/>
      <dgm:spPr/>
      <dgm:t>
        <a:bodyPr/>
        <a:lstStyle/>
        <a:p>
          <a:pPr rtl="0"/>
          <a:r>
            <a:rPr lang="en-GB" sz="1400" b="1" i="0" dirty="0"/>
            <a:t>CC1 &amp; 2 States of Matter &amp; Purifying Substances </a:t>
          </a:r>
          <a:endParaRPr lang="en-US" sz="1400" b="1" dirty="0"/>
        </a:p>
      </dgm:t>
    </dgm:pt>
    <dgm:pt modelId="{9EF70BAD-766D-47EE-A53E-CC9439845322}" type="parTrans" cxnId="{B4C6BFBD-B4BE-40B9-B2B3-04620074E9E9}">
      <dgm:prSet/>
      <dgm:spPr/>
      <dgm:t>
        <a:bodyPr/>
        <a:lstStyle/>
        <a:p>
          <a:endParaRPr lang="en-US"/>
        </a:p>
      </dgm:t>
    </dgm:pt>
    <dgm:pt modelId="{2FB2232B-80E9-4B09-8302-3C72F00ECB2B}" type="sibTrans" cxnId="{B4C6BFBD-B4BE-40B9-B2B3-04620074E9E9}">
      <dgm:prSet/>
      <dgm:spPr/>
      <dgm:t>
        <a:bodyPr/>
        <a:lstStyle/>
        <a:p>
          <a:endParaRPr lang="en-US"/>
        </a:p>
      </dgm:t>
    </dgm:pt>
    <dgm:pt modelId="{1F3C0218-CEE5-444C-A212-D6F8C7639DBC}">
      <dgm:prSet phldrT="[Text]"/>
      <dgm:spPr/>
      <dgm:t>
        <a:bodyPr/>
        <a:lstStyle/>
        <a:p>
          <a:r>
            <a:rPr lang="en-US" dirty="0"/>
            <a:t>Physics</a:t>
          </a:r>
        </a:p>
      </dgm:t>
    </dgm:pt>
    <dgm:pt modelId="{370FF5B4-99E9-44D5-86CE-2F1DEC3D6A28}" type="parTrans" cxnId="{F6DE793D-85FC-4B63-A679-B1C956D88E37}">
      <dgm:prSet/>
      <dgm:spPr/>
      <dgm:t>
        <a:bodyPr/>
        <a:lstStyle/>
        <a:p>
          <a:endParaRPr lang="en-US"/>
        </a:p>
      </dgm:t>
    </dgm:pt>
    <dgm:pt modelId="{E0F2EEE8-BA51-4DEE-9D45-292BD649EA4F}" type="sibTrans" cxnId="{F6DE793D-85FC-4B63-A679-B1C956D88E37}">
      <dgm:prSet/>
      <dgm:spPr/>
      <dgm:t>
        <a:bodyPr/>
        <a:lstStyle/>
        <a:p>
          <a:endParaRPr lang="en-US"/>
        </a:p>
      </dgm:t>
    </dgm:pt>
    <dgm:pt modelId="{7FE7ADAA-60EF-4E1A-AC90-740128B41981}">
      <dgm:prSet phldrT="[Text]"/>
      <dgm:spPr/>
      <dgm:t>
        <a:bodyPr/>
        <a:lstStyle/>
        <a:p>
          <a:r>
            <a:rPr lang="en-GB" b="1" dirty="0"/>
            <a:t>CP1 Motion</a:t>
          </a:r>
          <a:endParaRPr lang="en-US" dirty="0"/>
        </a:p>
      </dgm:t>
    </dgm:pt>
    <dgm:pt modelId="{CF1924C3-7536-48B6-8767-51A2481F4D55}" type="parTrans" cxnId="{09BC2438-34CE-49AF-9E11-EF4565C67B10}">
      <dgm:prSet/>
      <dgm:spPr/>
      <dgm:t>
        <a:bodyPr/>
        <a:lstStyle/>
        <a:p>
          <a:endParaRPr lang="en-US"/>
        </a:p>
      </dgm:t>
    </dgm:pt>
    <dgm:pt modelId="{DA18F800-099F-415D-A31F-26CD53C5443E}" type="sibTrans" cxnId="{09BC2438-34CE-49AF-9E11-EF4565C67B10}">
      <dgm:prSet/>
      <dgm:spPr/>
      <dgm:t>
        <a:bodyPr/>
        <a:lstStyle/>
        <a:p>
          <a:endParaRPr lang="en-US"/>
        </a:p>
      </dgm:t>
    </dgm:pt>
    <dgm:pt modelId="{7FA2AF48-45F4-417F-A280-FCDD7D4F58DB}">
      <dgm:prSet phldrT="[Text]" custT="1"/>
      <dgm:spPr/>
      <dgm:t>
        <a:bodyPr/>
        <a:lstStyle/>
        <a:p>
          <a:r>
            <a:rPr lang="en-GB" sz="1600" b="1" dirty="0"/>
            <a:t>CB6- Plant Structures and their Functions</a:t>
          </a:r>
          <a:br>
            <a:rPr lang="en-GB" sz="1600" b="1" dirty="0"/>
          </a:br>
          <a:r>
            <a:rPr lang="en-GB" sz="1600" b="1" dirty="0"/>
            <a:t>CB7- Animal Coordination, Control and Homeostasis</a:t>
          </a:r>
          <a:br>
            <a:rPr lang="en-GB" sz="1600" b="1" dirty="0"/>
          </a:br>
          <a:r>
            <a:rPr lang="en-GB" sz="1600" b="1" dirty="0"/>
            <a:t>CB8- Exchange and Transport in Animals</a:t>
          </a:r>
          <a:br>
            <a:rPr lang="en-GB" sz="1600" b="1" dirty="0"/>
          </a:br>
          <a:r>
            <a:rPr lang="en-GB" sz="1600" b="1" dirty="0"/>
            <a:t>CB9- Ecosystems and Material Cycles</a:t>
          </a:r>
          <a:endParaRPr lang="en-US" sz="1600" b="1" dirty="0"/>
        </a:p>
      </dgm:t>
    </dgm:pt>
    <dgm:pt modelId="{D3A269FA-6656-46E6-965A-2B0FE00CCEC6}" type="parTrans" cxnId="{BBC89F71-A615-4231-AB2F-7022C58F3A43}">
      <dgm:prSet/>
      <dgm:spPr/>
      <dgm:t>
        <a:bodyPr/>
        <a:lstStyle/>
        <a:p>
          <a:endParaRPr lang="en-US"/>
        </a:p>
      </dgm:t>
    </dgm:pt>
    <dgm:pt modelId="{E28B4B5B-2C89-4EE2-B8EB-BAD9B3938F1E}" type="sibTrans" cxnId="{BBC89F71-A615-4231-AB2F-7022C58F3A43}">
      <dgm:prSet/>
      <dgm:spPr/>
      <dgm:t>
        <a:bodyPr/>
        <a:lstStyle/>
        <a:p>
          <a:endParaRPr lang="en-US"/>
        </a:p>
      </dgm:t>
    </dgm:pt>
    <dgm:pt modelId="{D73C0E09-A658-4559-B24C-C25ED0A1B0D8}">
      <dgm:prSet custT="1"/>
      <dgm:spPr/>
      <dgm:t>
        <a:bodyPr/>
        <a:lstStyle/>
        <a:p>
          <a:pPr rtl="0"/>
          <a:r>
            <a:rPr lang="en-GB" sz="1400" b="1" i="0" dirty="0"/>
            <a:t>CC3 Atomic Structure </a:t>
          </a:r>
        </a:p>
      </dgm:t>
    </dgm:pt>
    <dgm:pt modelId="{74160D2B-A3A1-4E28-861A-F42636E793DB}" type="parTrans" cxnId="{7CB7B711-ECB4-4030-901B-432915AC53C7}">
      <dgm:prSet/>
      <dgm:spPr/>
      <dgm:t>
        <a:bodyPr/>
        <a:lstStyle/>
        <a:p>
          <a:endParaRPr lang="en-US"/>
        </a:p>
      </dgm:t>
    </dgm:pt>
    <dgm:pt modelId="{28B3C8F6-1EBA-491C-A3AC-605158F43D65}" type="sibTrans" cxnId="{7CB7B711-ECB4-4030-901B-432915AC53C7}">
      <dgm:prSet/>
      <dgm:spPr/>
      <dgm:t>
        <a:bodyPr/>
        <a:lstStyle/>
        <a:p>
          <a:endParaRPr lang="en-US"/>
        </a:p>
      </dgm:t>
    </dgm:pt>
    <dgm:pt modelId="{AE7626B4-B4D6-482B-8505-E11EDD9BA969}">
      <dgm:prSet custT="1"/>
      <dgm:spPr/>
      <dgm:t>
        <a:bodyPr/>
        <a:lstStyle/>
        <a:p>
          <a:pPr rtl="0"/>
          <a:r>
            <a:rPr lang="en-GB" sz="1400" b="1" i="0" dirty="0"/>
            <a:t>CC4 The Periodic table </a:t>
          </a:r>
        </a:p>
      </dgm:t>
    </dgm:pt>
    <dgm:pt modelId="{16CF74D6-8759-4F24-A244-6D74C332B68F}" type="parTrans" cxnId="{CE22EC6B-F506-4F90-9B85-073B554A2799}">
      <dgm:prSet/>
      <dgm:spPr/>
      <dgm:t>
        <a:bodyPr/>
        <a:lstStyle/>
        <a:p>
          <a:endParaRPr lang="en-US"/>
        </a:p>
      </dgm:t>
    </dgm:pt>
    <dgm:pt modelId="{75532026-2CF8-48A3-AA32-81CE789F6CEB}" type="sibTrans" cxnId="{CE22EC6B-F506-4F90-9B85-073B554A2799}">
      <dgm:prSet/>
      <dgm:spPr/>
      <dgm:t>
        <a:bodyPr/>
        <a:lstStyle/>
        <a:p>
          <a:endParaRPr lang="en-US"/>
        </a:p>
      </dgm:t>
    </dgm:pt>
    <dgm:pt modelId="{329EC5AC-CC59-489E-B732-554ACC8AD0A7}">
      <dgm:prSet custT="1"/>
      <dgm:spPr/>
      <dgm:t>
        <a:bodyPr/>
        <a:lstStyle/>
        <a:p>
          <a:pPr rtl="0"/>
          <a:r>
            <a:rPr lang="en-GB" sz="1400" b="1" i="0" dirty="0"/>
            <a:t>CC5, 6, 7 Ionic Bonding, Covalent Bonding, Types of Substance </a:t>
          </a:r>
        </a:p>
      </dgm:t>
    </dgm:pt>
    <dgm:pt modelId="{CDD126A6-C364-4F91-B43F-105BBCE9AB69}" type="parTrans" cxnId="{68CC497F-0AF3-4C74-84D2-22FBC25D6143}">
      <dgm:prSet/>
      <dgm:spPr/>
      <dgm:t>
        <a:bodyPr/>
        <a:lstStyle/>
        <a:p>
          <a:endParaRPr lang="en-US"/>
        </a:p>
      </dgm:t>
    </dgm:pt>
    <dgm:pt modelId="{C9A01FAE-D0FD-4323-B52F-7FC8B261C96A}" type="sibTrans" cxnId="{68CC497F-0AF3-4C74-84D2-22FBC25D6143}">
      <dgm:prSet/>
      <dgm:spPr/>
      <dgm:t>
        <a:bodyPr/>
        <a:lstStyle/>
        <a:p>
          <a:endParaRPr lang="en-US"/>
        </a:p>
      </dgm:t>
    </dgm:pt>
    <dgm:pt modelId="{821AD372-8A4E-4683-952A-2E47D951EAB7}">
      <dgm:prSet custT="1"/>
      <dgm:spPr/>
      <dgm:t>
        <a:bodyPr/>
        <a:lstStyle/>
        <a:p>
          <a:pPr rtl="0"/>
          <a:r>
            <a:rPr lang="en-GB" sz="1400" b="1" i="0" dirty="0"/>
            <a:t>CC8 Acids &amp; Alkali’s </a:t>
          </a:r>
        </a:p>
      </dgm:t>
    </dgm:pt>
    <dgm:pt modelId="{DBBCD9CC-763D-481C-8574-DF0DA4F5DCF7}" type="parTrans" cxnId="{67C0A623-61E7-4E7E-9DEF-551D2D572C5E}">
      <dgm:prSet/>
      <dgm:spPr/>
      <dgm:t>
        <a:bodyPr/>
        <a:lstStyle/>
        <a:p>
          <a:endParaRPr lang="en-US"/>
        </a:p>
      </dgm:t>
    </dgm:pt>
    <dgm:pt modelId="{4FB7A23C-0A0C-4D74-A4C8-94BE67EEFED4}" type="sibTrans" cxnId="{67C0A623-61E7-4E7E-9DEF-551D2D572C5E}">
      <dgm:prSet/>
      <dgm:spPr/>
      <dgm:t>
        <a:bodyPr/>
        <a:lstStyle/>
        <a:p>
          <a:endParaRPr lang="en-US"/>
        </a:p>
      </dgm:t>
    </dgm:pt>
    <dgm:pt modelId="{ACA65158-C154-4CDE-A77C-44D331036C8B}">
      <dgm:prSet custT="1"/>
      <dgm:spPr/>
      <dgm:t>
        <a:bodyPr/>
        <a:lstStyle/>
        <a:p>
          <a:pPr rtl="0"/>
          <a:r>
            <a:rPr lang="en-GB" sz="1400" b="1" i="0" dirty="0"/>
            <a:t>CC9 Calculations Involving Masses </a:t>
          </a:r>
        </a:p>
      </dgm:t>
    </dgm:pt>
    <dgm:pt modelId="{9BC99909-D974-472C-A66B-6F17A21E78CD}" type="parTrans" cxnId="{76505AF1-CB11-45F8-9268-BB21573B151F}">
      <dgm:prSet/>
      <dgm:spPr/>
      <dgm:t>
        <a:bodyPr/>
        <a:lstStyle/>
        <a:p>
          <a:endParaRPr lang="en-US"/>
        </a:p>
      </dgm:t>
    </dgm:pt>
    <dgm:pt modelId="{F70CED0C-8320-4C79-A807-8CD4E35885F8}" type="sibTrans" cxnId="{76505AF1-CB11-45F8-9268-BB21573B151F}">
      <dgm:prSet/>
      <dgm:spPr/>
      <dgm:t>
        <a:bodyPr/>
        <a:lstStyle/>
        <a:p>
          <a:endParaRPr lang="en-US"/>
        </a:p>
      </dgm:t>
    </dgm:pt>
    <dgm:pt modelId="{4EEB242F-5EB2-4575-A583-144AF8A7DAE9}">
      <dgm:prSet custT="1"/>
      <dgm:spPr/>
      <dgm:t>
        <a:bodyPr/>
        <a:lstStyle/>
        <a:p>
          <a:pPr rtl="0"/>
          <a:r>
            <a:rPr lang="en-GB" sz="1400" b="1" i="0" dirty="0"/>
            <a:t>CC10, 11, 12 Electrolytic Processes, Extracting Metals, Reversible Reactions &amp; Equilibria </a:t>
          </a:r>
        </a:p>
      </dgm:t>
    </dgm:pt>
    <dgm:pt modelId="{51F3039C-4913-4F1F-B10F-01462685FBB4}" type="parTrans" cxnId="{387CC14C-1658-4DEB-BDB3-98DAD3E9294D}">
      <dgm:prSet/>
      <dgm:spPr/>
      <dgm:t>
        <a:bodyPr/>
        <a:lstStyle/>
        <a:p>
          <a:endParaRPr lang="en-US"/>
        </a:p>
      </dgm:t>
    </dgm:pt>
    <dgm:pt modelId="{CA6FF5B4-49AC-4213-A127-7A40DB830DA3}" type="sibTrans" cxnId="{387CC14C-1658-4DEB-BDB3-98DAD3E9294D}">
      <dgm:prSet/>
      <dgm:spPr/>
      <dgm:t>
        <a:bodyPr/>
        <a:lstStyle/>
        <a:p>
          <a:endParaRPr lang="en-US"/>
        </a:p>
      </dgm:t>
    </dgm:pt>
    <dgm:pt modelId="{07FFF1D9-3ADA-4D5A-94CD-0ED0591E1A0D}">
      <dgm:prSet custT="1"/>
      <dgm:spPr/>
      <dgm:t>
        <a:bodyPr/>
        <a:lstStyle/>
        <a:p>
          <a:pPr rtl="0"/>
          <a:r>
            <a:rPr lang="en-GB" sz="1400" b="1" i="0" dirty="0"/>
            <a:t>CC13, 14, 15 Groups in Periodic Table, Rates of reaction &amp; Heat Energy Changes </a:t>
          </a:r>
        </a:p>
      </dgm:t>
    </dgm:pt>
    <dgm:pt modelId="{DE75E739-175B-462B-9CE6-A8E48C7C9D33}" type="parTrans" cxnId="{74813AC6-4D96-463E-A110-03E01B9FFD13}">
      <dgm:prSet/>
      <dgm:spPr/>
      <dgm:t>
        <a:bodyPr/>
        <a:lstStyle/>
        <a:p>
          <a:endParaRPr lang="en-US"/>
        </a:p>
      </dgm:t>
    </dgm:pt>
    <dgm:pt modelId="{B2567676-8FE1-48BA-BD08-6B78C07E83E2}" type="sibTrans" cxnId="{74813AC6-4D96-463E-A110-03E01B9FFD13}">
      <dgm:prSet/>
      <dgm:spPr/>
      <dgm:t>
        <a:bodyPr/>
        <a:lstStyle/>
        <a:p>
          <a:endParaRPr lang="en-US"/>
        </a:p>
      </dgm:t>
    </dgm:pt>
    <dgm:pt modelId="{B8F183EC-A31A-4505-9331-3E90360F1D96}">
      <dgm:prSet custT="1"/>
      <dgm:spPr/>
      <dgm:t>
        <a:bodyPr/>
        <a:lstStyle/>
        <a:p>
          <a:pPr rtl="0"/>
          <a:r>
            <a:rPr lang="en-GB" sz="1400" b="1" i="0" dirty="0"/>
            <a:t>CC16-17 Fuels &amp; Atmospheric Science </a:t>
          </a:r>
        </a:p>
      </dgm:t>
    </dgm:pt>
    <dgm:pt modelId="{9BDCC450-1EBC-406E-9C16-23D8309B5120}" type="parTrans" cxnId="{365B6F87-6F30-4675-BCB5-4FC0A022B044}">
      <dgm:prSet/>
      <dgm:spPr/>
      <dgm:t>
        <a:bodyPr/>
        <a:lstStyle/>
        <a:p>
          <a:endParaRPr lang="en-US"/>
        </a:p>
      </dgm:t>
    </dgm:pt>
    <dgm:pt modelId="{882D5A20-038E-44CF-8198-186C4DDBC938}" type="sibTrans" cxnId="{365B6F87-6F30-4675-BCB5-4FC0A022B044}">
      <dgm:prSet/>
      <dgm:spPr/>
      <dgm:t>
        <a:bodyPr/>
        <a:lstStyle/>
        <a:p>
          <a:endParaRPr lang="en-US"/>
        </a:p>
      </dgm:t>
    </dgm:pt>
    <dgm:pt modelId="{B8C2294E-73D2-455F-BA9F-63D814C32732}">
      <dgm:prSet/>
      <dgm:spPr/>
      <dgm:t>
        <a:bodyPr/>
        <a:lstStyle/>
        <a:p>
          <a:r>
            <a:rPr lang="en-GB" b="1" dirty="0"/>
            <a:t>CP14/15 Particle Model/Forces and Matter</a:t>
          </a:r>
          <a:endParaRPr lang="en-GB" dirty="0"/>
        </a:p>
      </dgm:t>
    </dgm:pt>
    <dgm:pt modelId="{AE5714C4-96DA-48A8-B958-AC0E2F6F6EB0}" type="parTrans" cxnId="{D98876CF-24FE-4E76-9CFF-F7AB798C79BC}">
      <dgm:prSet/>
      <dgm:spPr/>
      <dgm:t>
        <a:bodyPr/>
        <a:lstStyle/>
        <a:p>
          <a:endParaRPr lang="en-US"/>
        </a:p>
      </dgm:t>
    </dgm:pt>
    <dgm:pt modelId="{E56CE24F-439A-423F-A609-F30263556D5D}" type="sibTrans" cxnId="{D98876CF-24FE-4E76-9CFF-F7AB798C79BC}">
      <dgm:prSet/>
      <dgm:spPr/>
      <dgm:t>
        <a:bodyPr/>
        <a:lstStyle/>
        <a:p>
          <a:endParaRPr lang="en-US"/>
        </a:p>
      </dgm:t>
    </dgm:pt>
    <dgm:pt modelId="{C9822D54-2D62-4B81-83AB-189AC5AB2EC7}">
      <dgm:prSet/>
      <dgm:spPr/>
      <dgm:t>
        <a:bodyPr/>
        <a:lstStyle/>
        <a:p>
          <a:r>
            <a:rPr lang="en-GB" b="1" dirty="0"/>
            <a:t>CP12/13 Magnetism and the Motor Effect/EM Induction</a:t>
          </a:r>
          <a:endParaRPr lang="en-GB" dirty="0"/>
        </a:p>
      </dgm:t>
    </dgm:pt>
    <dgm:pt modelId="{71A2651E-F40D-4DF3-BED5-E220560867D1}" type="parTrans" cxnId="{E042E427-7A1D-4220-9E64-801FE7244C3D}">
      <dgm:prSet/>
      <dgm:spPr/>
      <dgm:t>
        <a:bodyPr/>
        <a:lstStyle/>
        <a:p>
          <a:endParaRPr lang="en-US"/>
        </a:p>
      </dgm:t>
    </dgm:pt>
    <dgm:pt modelId="{67A325E8-4499-4323-9BD8-C9F117488D2E}" type="sibTrans" cxnId="{E042E427-7A1D-4220-9E64-801FE7244C3D}">
      <dgm:prSet/>
      <dgm:spPr/>
      <dgm:t>
        <a:bodyPr/>
        <a:lstStyle/>
        <a:p>
          <a:endParaRPr lang="en-US"/>
        </a:p>
      </dgm:t>
    </dgm:pt>
    <dgm:pt modelId="{0C6172B8-9732-4240-85C3-B50FCA533B08}">
      <dgm:prSet/>
      <dgm:spPr/>
      <dgm:t>
        <a:bodyPr/>
        <a:lstStyle/>
        <a:p>
          <a:r>
            <a:rPr lang="en-GB" b="1" dirty="0"/>
            <a:t>CP10 Electricity and Circuits</a:t>
          </a:r>
          <a:endParaRPr lang="en-GB" dirty="0"/>
        </a:p>
      </dgm:t>
    </dgm:pt>
    <dgm:pt modelId="{4DFDBD3E-4D33-4D5D-ACAD-AA52A113402A}" type="parTrans" cxnId="{C6655B16-4792-4C42-BB79-032FA2C51FAB}">
      <dgm:prSet/>
      <dgm:spPr/>
      <dgm:t>
        <a:bodyPr/>
        <a:lstStyle/>
        <a:p>
          <a:endParaRPr lang="en-US"/>
        </a:p>
      </dgm:t>
    </dgm:pt>
    <dgm:pt modelId="{0825C1EC-CCF6-44A8-AC38-387721C9CA0B}" type="sibTrans" cxnId="{C6655B16-4792-4C42-BB79-032FA2C51FAB}">
      <dgm:prSet/>
      <dgm:spPr/>
      <dgm:t>
        <a:bodyPr/>
        <a:lstStyle/>
        <a:p>
          <a:endParaRPr lang="en-US"/>
        </a:p>
      </dgm:t>
    </dgm:pt>
    <dgm:pt modelId="{432B3EE4-B90D-49D5-AAF1-54CC8816E460}">
      <dgm:prSet/>
      <dgm:spPr/>
      <dgm:t>
        <a:bodyPr/>
        <a:lstStyle/>
        <a:p>
          <a:r>
            <a:rPr lang="en-GB" b="1" dirty="0"/>
            <a:t>CP8/9 Energy/Forces Doing Work</a:t>
          </a:r>
          <a:endParaRPr lang="en-GB" dirty="0"/>
        </a:p>
      </dgm:t>
    </dgm:pt>
    <dgm:pt modelId="{6760514A-2B70-4C63-B070-EA57DCCE9876}" type="parTrans" cxnId="{DD7065C4-6833-4440-91F8-DB4396FEE4DE}">
      <dgm:prSet/>
      <dgm:spPr/>
      <dgm:t>
        <a:bodyPr/>
        <a:lstStyle/>
        <a:p>
          <a:endParaRPr lang="en-US"/>
        </a:p>
      </dgm:t>
    </dgm:pt>
    <dgm:pt modelId="{B20CD715-8308-4AA9-8D60-116F9FA19BBE}" type="sibTrans" cxnId="{DD7065C4-6833-4440-91F8-DB4396FEE4DE}">
      <dgm:prSet/>
      <dgm:spPr/>
      <dgm:t>
        <a:bodyPr/>
        <a:lstStyle/>
        <a:p>
          <a:endParaRPr lang="en-US"/>
        </a:p>
      </dgm:t>
    </dgm:pt>
    <dgm:pt modelId="{BE634053-7AC4-4EEA-BF20-B4A68859B1A5}">
      <dgm:prSet/>
      <dgm:spPr/>
      <dgm:t>
        <a:bodyPr/>
        <a:lstStyle/>
        <a:p>
          <a:r>
            <a:rPr lang="en-GB" b="1" dirty="0"/>
            <a:t>CP6 Radioactivity</a:t>
          </a:r>
          <a:endParaRPr lang="en-GB" dirty="0"/>
        </a:p>
      </dgm:t>
    </dgm:pt>
    <dgm:pt modelId="{96733856-0F60-4A2D-8FC5-18FD1FCFB393}" type="parTrans" cxnId="{FDEF7219-3BB6-4B23-ABCC-782F085C0224}">
      <dgm:prSet/>
      <dgm:spPr/>
      <dgm:t>
        <a:bodyPr/>
        <a:lstStyle/>
        <a:p>
          <a:endParaRPr lang="en-US"/>
        </a:p>
      </dgm:t>
    </dgm:pt>
    <dgm:pt modelId="{ECB23D8D-97CC-4B16-A8A4-4DE63838969D}" type="sibTrans" cxnId="{FDEF7219-3BB6-4B23-ABCC-782F085C0224}">
      <dgm:prSet/>
      <dgm:spPr/>
      <dgm:t>
        <a:bodyPr/>
        <a:lstStyle/>
        <a:p>
          <a:endParaRPr lang="en-US"/>
        </a:p>
      </dgm:t>
    </dgm:pt>
    <dgm:pt modelId="{F81989F1-67ED-464F-AF18-EF3FBADE08D3}">
      <dgm:prSet/>
      <dgm:spPr/>
      <dgm:t>
        <a:bodyPr/>
        <a:lstStyle/>
        <a:p>
          <a:r>
            <a:rPr lang="en-GB" b="1" dirty="0"/>
            <a:t>CP5 Light and the Electromagnetic Spectrum</a:t>
          </a:r>
          <a:endParaRPr lang="en-GB" dirty="0"/>
        </a:p>
      </dgm:t>
    </dgm:pt>
    <dgm:pt modelId="{2A4B8162-98B9-44AE-B528-5980512279A7}" type="parTrans" cxnId="{8E8933BC-61E6-45F6-ABD1-F4E054682237}">
      <dgm:prSet/>
      <dgm:spPr/>
      <dgm:t>
        <a:bodyPr/>
        <a:lstStyle/>
        <a:p>
          <a:endParaRPr lang="en-US"/>
        </a:p>
      </dgm:t>
    </dgm:pt>
    <dgm:pt modelId="{ECD037EE-57CF-4A43-A25B-B6F511FF0603}" type="sibTrans" cxnId="{8E8933BC-61E6-45F6-ABD1-F4E054682237}">
      <dgm:prSet/>
      <dgm:spPr/>
      <dgm:t>
        <a:bodyPr/>
        <a:lstStyle/>
        <a:p>
          <a:endParaRPr lang="en-US"/>
        </a:p>
      </dgm:t>
    </dgm:pt>
    <dgm:pt modelId="{54F592E2-D29A-4300-9416-4AF2CDB1761E}">
      <dgm:prSet/>
      <dgm:spPr/>
      <dgm:t>
        <a:bodyPr/>
        <a:lstStyle/>
        <a:p>
          <a:r>
            <a:rPr lang="en-GB" b="1" dirty="0"/>
            <a:t>CP4 Waves</a:t>
          </a:r>
          <a:endParaRPr lang="en-GB" dirty="0"/>
        </a:p>
      </dgm:t>
    </dgm:pt>
    <dgm:pt modelId="{CC80A72C-E99D-4F6A-9679-C02EB322D211}" type="parTrans" cxnId="{21DFD01B-015D-40E7-A7E7-46FC2F271E73}">
      <dgm:prSet/>
      <dgm:spPr/>
      <dgm:t>
        <a:bodyPr/>
        <a:lstStyle/>
        <a:p>
          <a:endParaRPr lang="en-US"/>
        </a:p>
      </dgm:t>
    </dgm:pt>
    <dgm:pt modelId="{8D8220A5-9A6D-489B-B81B-339793E1E9D0}" type="sibTrans" cxnId="{21DFD01B-015D-40E7-A7E7-46FC2F271E73}">
      <dgm:prSet/>
      <dgm:spPr/>
      <dgm:t>
        <a:bodyPr/>
        <a:lstStyle/>
        <a:p>
          <a:endParaRPr lang="en-US"/>
        </a:p>
      </dgm:t>
    </dgm:pt>
    <dgm:pt modelId="{8AA41977-DDE9-4F5A-A3B0-99CEBE6B9D8A}">
      <dgm:prSet/>
      <dgm:spPr/>
      <dgm:t>
        <a:bodyPr/>
        <a:lstStyle/>
        <a:p>
          <a:r>
            <a:rPr lang="en-GB" b="1" dirty="0"/>
            <a:t>CP3 Conservation of Energy</a:t>
          </a:r>
          <a:endParaRPr lang="en-GB" dirty="0"/>
        </a:p>
      </dgm:t>
    </dgm:pt>
    <dgm:pt modelId="{46EEDD66-B491-4FEE-B154-FE41C8C165B8}" type="parTrans" cxnId="{87AD5602-43F0-475A-87E8-91EAF94AF749}">
      <dgm:prSet/>
      <dgm:spPr/>
      <dgm:t>
        <a:bodyPr/>
        <a:lstStyle/>
        <a:p>
          <a:endParaRPr lang="en-US"/>
        </a:p>
      </dgm:t>
    </dgm:pt>
    <dgm:pt modelId="{F9D823AD-C2AD-4C12-9FB1-14371C3A280F}" type="sibTrans" cxnId="{87AD5602-43F0-475A-87E8-91EAF94AF749}">
      <dgm:prSet/>
      <dgm:spPr/>
      <dgm:t>
        <a:bodyPr/>
        <a:lstStyle/>
        <a:p>
          <a:endParaRPr lang="en-US"/>
        </a:p>
      </dgm:t>
    </dgm:pt>
    <dgm:pt modelId="{1DEA3AD0-F074-459B-897B-5356AA65FEF5}">
      <dgm:prSet phldrT="[Text]"/>
      <dgm:spPr/>
      <dgm:t>
        <a:bodyPr/>
        <a:lstStyle/>
        <a:p>
          <a:r>
            <a:rPr lang="en-GB" b="1" dirty="0"/>
            <a:t>CP2 Motion and Forces</a:t>
          </a:r>
          <a:endParaRPr lang="en-US" dirty="0"/>
        </a:p>
      </dgm:t>
    </dgm:pt>
    <dgm:pt modelId="{6A02D58D-DE9C-4F7F-8515-651CD2672C72}" type="parTrans" cxnId="{CC166381-3BF9-41CA-926F-F186C9EA3DD7}">
      <dgm:prSet/>
      <dgm:spPr/>
      <dgm:t>
        <a:bodyPr/>
        <a:lstStyle/>
        <a:p>
          <a:endParaRPr lang="en-US"/>
        </a:p>
      </dgm:t>
    </dgm:pt>
    <dgm:pt modelId="{D7B6B2F6-B2C5-44BD-B8F8-3A8D109F786C}" type="sibTrans" cxnId="{CC166381-3BF9-41CA-926F-F186C9EA3DD7}">
      <dgm:prSet/>
      <dgm:spPr/>
      <dgm:t>
        <a:bodyPr/>
        <a:lstStyle/>
        <a:p>
          <a:endParaRPr lang="en-US"/>
        </a:p>
      </dgm:t>
    </dgm:pt>
    <dgm:pt modelId="{4ED77A40-0C2D-4CCA-A595-C7D4E91382EA}" type="pres">
      <dgm:prSet presAssocID="{9316F9DC-72C2-44B5-B9F0-FF02F9B37B6E}" presName="linearFlow" presStyleCnt="0">
        <dgm:presLayoutVars>
          <dgm:dir/>
          <dgm:animLvl val="lvl"/>
          <dgm:resizeHandles/>
        </dgm:presLayoutVars>
      </dgm:prSet>
      <dgm:spPr/>
    </dgm:pt>
    <dgm:pt modelId="{AED083D8-6ED5-4340-A15C-105268A437C7}" type="pres">
      <dgm:prSet presAssocID="{F5ADFD24-9D1E-4722-A79F-0096E5781201}" presName="compositeNode" presStyleCnt="0">
        <dgm:presLayoutVars>
          <dgm:bulletEnabled val="1"/>
        </dgm:presLayoutVars>
      </dgm:prSet>
      <dgm:spPr/>
    </dgm:pt>
    <dgm:pt modelId="{02E3C4D2-F6EA-4D2D-B733-80239FCDFBFD}" type="pres">
      <dgm:prSet presAssocID="{F5ADFD24-9D1E-4722-A79F-0096E5781201}" presName="image" presStyleLbl="fgImgPlace1" presStyleIdx="0" presStyleCnt="3"/>
      <dgm:spPr/>
    </dgm:pt>
    <dgm:pt modelId="{49A232BB-D4EE-4A9D-B9B3-E7A953E61312}" type="pres">
      <dgm:prSet presAssocID="{F5ADFD24-9D1E-4722-A79F-0096E5781201}" presName="childNode" presStyleLbl="node1" presStyleIdx="0" presStyleCnt="3" custScaleX="119442" custScaleY="104718" custLinFactNeighborX="14004" custLinFactNeighborY="782">
        <dgm:presLayoutVars>
          <dgm:bulletEnabled val="1"/>
        </dgm:presLayoutVars>
      </dgm:prSet>
      <dgm:spPr/>
    </dgm:pt>
    <dgm:pt modelId="{3DF997AB-F6F4-41FB-A6D4-2A9493ABBA1F}" type="pres">
      <dgm:prSet presAssocID="{F5ADFD24-9D1E-4722-A79F-0096E578120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2217DC5-AEF8-48AE-BC27-89A3244A4F33}" type="pres">
      <dgm:prSet presAssocID="{9A507E2C-66D9-4218-BCB8-5B5E4388DB2D}" presName="sibTrans" presStyleCnt="0"/>
      <dgm:spPr/>
    </dgm:pt>
    <dgm:pt modelId="{41ACBBCD-BFD0-4C43-BA3A-87D4723C5AC6}" type="pres">
      <dgm:prSet presAssocID="{96617182-9426-4E1E-88F2-858F93001892}" presName="compositeNode" presStyleCnt="0">
        <dgm:presLayoutVars>
          <dgm:bulletEnabled val="1"/>
        </dgm:presLayoutVars>
      </dgm:prSet>
      <dgm:spPr/>
    </dgm:pt>
    <dgm:pt modelId="{9305E28C-41D9-403D-AEFC-C35DAB06CF88}" type="pres">
      <dgm:prSet presAssocID="{96617182-9426-4E1E-88F2-858F93001892}" presName="image" presStyleLbl="fgImgPlace1" presStyleIdx="1" presStyleCnt="3"/>
      <dgm:spPr/>
    </dgm:pt>
    <dgm:pt modelId="{9E582A3B-FDDE-4AC8-9780-744ED2BC5281}" type="pres">
      <dgm:prSet presAssocID="{96617182-9426-4E1E-88F2-858F93001892}" presName="childNode" presStyleLbl="node1" presStyleIdx="1" presStyleCnt="3" custScaleX="126787" custScaleY="105065" custLinFactNeighborX="13110" custLinFactNeighborY="204">
        <dgm:presLayoutVars>
          <dgm:bulletEnabled val="1"/>
        </dgm:presLayoutVars>
      </dgm:prSet>
      <dgm:spPr/>
    </dgm:pt>
    <dgm:pt modelId="{FC3806B4-5A30-49B2-8256-8ED57EEA3310}" type="pres">
      <dgm:prSet presAssocID="{96617182-9426-4E1E-88F2-858F93001892}" presName="parentNode" presStyleLbl="revTx" presStyleIdx="1" presStyleCnt="3" custLinFactNeighborX="-25883" custLinFactNeighborY="408">
        <dgm:presLayoutVars>
          <dgm:chMax val="0"/>
          <dgm:bulletEnabled val="1"/>
        </dgm:presLayoutVars>
      </dgm:prSet>
      <dgm:spPr/>
    </dgm:pt>
    <dgm:pt modelId="{46E3B5D0-EAE3-4CB9-8000-F352B1EA3FC3}" type="pres">
      <dgm:prSet presAssocID="{EDA9681C-474F-4BD5-A3BA-04A0F8EA71AD}" presName="sibTrans" presStyleCnt="0"/>
      <dgm:spPr/>
    </dgm:pt>
    <dgm:pt modelId="{47E3973B-75B2-4DFD-B232-584A186B1402}" type="pres">
      <dgm:prSet presAssocID="{1F3C0218-CEE5-444C-A212-D6F8C7639DBC}" presName="compositeNode" presStyleCnt="0">
        <dgm:presLayoutVars>
          <dgm:bulletEnabled val="1"/>
        </dgm:presLayoutVars>
      </dgm:prSet>
      <dgm:spPr/>
    </dgm:pt>
    <dgm:pt modelId="{8CB68268-673E-4E32-88E8-4D22AC7D1939}" type="pres">
      <dgm:prSet presAssocID="{1F3C0218-CEE5-444C-A212-D6F8C7639DBC}" presName="image" presStyleLbl="fgImgPlace1" presStyleIdx="2" presStyleCnt="3"/>
      <dgm:spPr/>
    </dgm:pt>
    <dgm:pt modelId="{C9B85C42-EA46-4F53-B353-843B3E3A71D6}" type="pres">
      <dgm:prSet presAssocID="{1F3C0218-CEE5-444C-A212-D6F8C7639DBC}" presName="childNode" presStyleLbl="node1" presStyleIdx="2" presStyleCnt="3" custScaleX="123882" custScaleY="104879" custLinFactNeighborX="3469" custLinFactNeighborY="87">
        <dgm:presLayoutVars>
          <dgm:bulletEnabled val="1"/>
        </dgm:presLayoutVars>
      </dgm:prSet>
      <dgm:spPr/>
    </dgm:pt>
    <dgm:pt modelId="{EDC989A9-903D-4CB3-A4D5-A390E556F37B}" type="pres">
      <dgm:prSet presAssocID="{1F3C0218-CEE5-444C-A212-D6F8C7639DBC}" presName="parentNode" presStyleLbl="revTx" presStyleIdx="2" presStyleCnt="3" custLinFactNeighborX="-48777" custLinFactNeighborY="204">
        <dgm:presLayoutVars>
          <dgm:chMax val="0"/>
          <dgm:bulletEnabled val="1"/>
        </dgm:presLayoutVars>
      </dgm:prSet>
      <dgm:spPr/>
    </dgm:pt>
  </dgm:ptLst>
  <dgm:cxnLst>
    <dgm:cxn modelId="{87AD5602-43F0-475A-87E8-91EAF94AF749}" srcId="{1F3C0218-CEE5-444C-A212-D6F8C7639DBC}" destId="{8AA41977-DDE9-4F5A-A3B0-99CEBE6B9D8A}" srcOrd="2" destOrd="0" parTransId="{46EEDD66-B491-4FEE-B154-FE41C8C165B8}" sibTransId="{F9D823AD-C2AD-4C12-9FB1-14371C3A280F}"/>
    <dgm:cxn modelId="{4367F504-2A9E-477D-B646-72ECF1A88879}" type="presOf" srcId="{432B3EE4-B90D-49D5-AAF1-54CC8816E460}" destId="{C9B85C42-EA46-4F53-B353-843B3E3A71D6}" srcOrd="0" destOrd="6" presId="urn:microsoft.com/office/officeart/2005/8/layout/hList2"/>
    <dgm:cxn modelId="{94FB2911-69BE-4605-B2F8-05211FABCB70}" type="presOf" srcId="{C9822D54-2D62-4B81-83AB-189AC5AB2EC7}" destId="{C9B85C42-EA46-4F53-B353-843B3E3A71D6}" srcOrd="0" destOrd="8" presId="urn:microsoft.com/office/officeart/2005/8/layout/hList2"/>
    <dgm:cxn modelId="{7CB7B711-ECB4-4030-901B-432915AC53C7}" srcId="{96617182-9426-4E1E-88F2-858F93001892}" destId="{D73C0E09-A658-4559-B24C-C25ED0A1B0D8}" srcOrd="1" destOrd="0" parTransId="{74160D2B-A3A1-4E28-861A-F42636E793DB}" sibTransId="{28B3C8F6-1EBA-491C-A3AC-605158F43D65}"/>
    <dgm:cxn modelId="{ECDD5D14-438F-4DF1-8C40-D168CB14C477}" type="presOf" srcId="{F5ADFD24-9D1E-4722-A79F-0096E5781201}" destId="{3DF997AB-F6F4-41FB-A6D4-2A9493ABBA1F}" srcOrd="0" destOrd="0" presId="urn:microsoft.com/office/officeart/2005/8/layout/hList2"/>
    <dgm:cxn modelId="{C6655B16-4792-4C42-BB79-032FA2C51FAB}" srcId="{1F3C0218-CEE5-444C-A212-D6F8C7639DBC}" destId="{0C6172B8-9732-4240-85C3-B50FCA533B08}" srcOrd="7" destOrd="0" parTransId="{4DFDBD3E-4D33-4D5D-ACAD-AA52A113402A}" sibTransId="{0825C1EC-CCF6-44A8-AC38-387721C9CA0B}"/>
    <dgm:cxn modelId="{FDEF7219-3BB6-4B23-ABCC-782F085C0224}" srcId="{1F3C0218-CEE5-444C-A212-D6F8C7639DBC}" destId="{BE634053-7AC4-4EEA-BF20-B4A68859B1A5}" srcOrd="5" destOrd="0" parTransId="{96733856-0F60-4A2D-8FC5-18FD1FCFB393}" sibTransId="{ECB23D8D-97CC-4B16-A8A4-4DE63838969D}"/>
    <dgm:cxn modelId="{21DFD01B-015D-40E7-A7E7-46FC2F271E73}" srcId="{1F3C0218-CEE5-444C-A212-D6F8C7639DBC}" destId="{54F592E2-D29A-4300-9416-4AF2CDB1761E}" srcOrd="3" destOrd="0" parTransId="{CC80A72C-E99D-4F6A-9679-C02EB322D211}" sibTransId="{8D8220A5-9A6D-489B-B81B-339793E1E9D0}"/>
    <dgm:cxn modelId="{D1061A1F-7CE0-4144-AE83-2C0D2F6F49EB}" type="presOf" srcId="{B8F183EC-A31A-4505-9331-3E90360F1D96}" destId="{9E582A3B-FDDE-4AC8-9780-744ED2BC5281}" srcOrd="0" destOrd="8" presId="urn:microsoft.com/office/officeart/2005/8/layout/hList2"/>
    <dgm:cxn modelId="{67C0A623-61E7-4E7E-9DEF-551D2D572C5E}" srcId="{96617182-9426-4E1E-88F2-858F93001892}" destId="{821AD372-8A4E-4683-952A-2E47D951EAB7}" srcOrd="4" destOrd="0" parTransId="{DBBCD9CC-763D-481C-8574-DF0DA4F5DCF7}" sibTransId="{4FB7A23C-0A0C-4D74-A4C8-94BE67EEFED4}"/>
    <dgm:cxn modelId="{E042E427-7A1D-4220-9E64-801FE7244C3D}" srcId="{1F3C0218-CEE5-444C-A212-D6F8C7639DBC}" destId="{C9822D54-2D62-4B81-83AB-189AC5AB2EC7}" srcOrd="8" destOrd="0" parTransId="{71A2651E-F40D-4DF3-BED5-E220560867D1}" sibTransId="{67A325E8-4499-4323-9BD8-C9F117488D2E}"/>
    <dgm:cxn modelId="{09BC2438-34CE-49AF-9E11-EF4565C67B10}" srcId="{1F3C0218-CEE5-444C-A212-D6F8C7639DBC}" destId="{7FE7ADAA-60EF-4E1A-AC90-740128B41981}" srcOrd="0" destOrd="0" parTransId="{CF1924C3-7536-48B6-8767-51A2481F4D55}" sibTransId="{DA18F800-099F-415D-A31F-26CD53C5443E}"/>
    <dgm:cxn modelId="{F6DE793D-85FC-4B63-A679-B1C956D88E37}" srcId="{9316F9DC-72C2-44B5-B9F0-FF02F9B37B6E}" destId="{1F3C0218-CEE5-444C-A212-D6F8C7639DBC}" srcOrd="2" destOrd="0" parTransId="{370FF5B4-99E9-44D5-86CE-2F1DEC3D6A28}" sibTransId="{E0F2EEE8-BA51-4DEE-9D45-292BD649EA4F}"/>
    <dgm:cxn modelId="{D30A105C-8EB8-413F-8987-E08A6D436B68}" type="presOf" srcId="{8AA41977-DDE9-4F5A-A3B0-99CEBE6B9D8A}" destId="{C9B85C42-EA46-4F53-B353-843B3E3A71D6}" srcOrd="0" destOrd="2" presId="urn:microsoft.com/office/officeart/2005/8/layout/hList2"/>
    <dgm:cxn modelId="{5366775F-2C1E-4B47-9E04-513EF8CD3331}" type="presOf" srcId="{BE634053-7AC4-4EEA-BF20-B4A68859B1A5}" destId="{C9B85C42-EA46-4F53-B353-843B3E3A71D6}" srcOrd="0" destOrd="5" presId="urn:microsoft.com/office/officeart/2005/8/layout/hList2"/>
    <dgm:cxn modelId="{A4332F4B-9F39-431A-BD36-B8F2E853910D}" type="presOf" srcId="{5AB53C4F-2FCB-475F-950A-0FBF300C97FF}" destId="{9E582A3B-FDDE-4AC8-9780-744ED2BC5281}" srcOrd="0" destOrd="0" presId="urn:microsoft.com/office/officeart/2005/8/layout/hList2"/>
    <dgm:cxn modelId="{CE22EC6B-F506-4F90-9B85-073B554A2799}" srcId="{96617182-9426-4E1E-88F2-858F93001892}" destId="{AE7626B4-B4D6-482B-8505-E11EDD9BA969}" srcOrd="2" destOrd="0" parTransId="{16CF74D6-8759-4F24-A244-6D74C332B68F}" sibTransId="{75532026-2CF8-48A3-AA32-81CE789F6CEB}"/>
    <dgm:cxn modelId="{387CC14C-1658-4DEB-BDB3-98DAD3E9294D}" srcId="{96617182-9426-4E1E-88F2-858F93001892}" destId="{4EEB242F-5EB2-4575-A583-144AF8A7DAE9}" srcOrd="6" destOrd="0" parTransId="{51F3039C-4913-4F1F-B10F-01462685FBB4}" sibTransId="{CA6FF5B4-49AC-4213-A127-7A40DB830DA3}"/>
    <dgm:cxn modelId="{42A39A4E-1329-4886-BE23-B911DB8BAA39}" type="presOf" srcId="{96617182-9426-4E1E-88F2-858F93001892}" destId="{FC3806B4-5A30-49B2-8256-8ED57EEA3310}" srcOrd="0" destOrd="0" presId="urn:microsoft.com/office/officeart/2005/8/layout/hList2"/>
    <dgm:cxn modelId="{BBC89F71-A615-4231-AB2F-7022C58F3A43}" srcId="{F5ADFD24-9D1E-4722-A79F-0096E5781201}" destId="{7FA2AF48-45F4-417F-A280-FCDD7D4F58DB}" srcOrd="1" destOrd="0" parTransId="{D3A269FA-6656-46E6-965A-2B0FE00CCEC6}" sibTransId="{E28B4B5B-2C89-4EE2-B8EB-BAD9B3938F1E}"/>
    <dgm:cxn modelId="{2D42CC72-15FD-4B1A-AC5E-0201259555FE}" type="presOf" srcId="{7FE7ADAA-60EF-4E1A-AC90-740128B41981}" destId="{C9B85C42-EA46-4F53-B353-843B3E3A71D6}" srcOrd="0" destOrd="0" presId="urn:microsoft.com/office/officeart/2005/8/layout/hList2"/>
    <dgm:cxn modelId="{B65EC774-739F-44E2-B387-A04E78923829}" srcId="{F5ADFD24-9D1E-4722-A79F-0096E5781201}" destId="{74967F04-0C28-4B48-95F9-0B42FEE4625D}" srcOrd="0" destOrd="0" parTransId="{2827CBD0-6190-4B4A-9DCC-31979CFD4FC3}" sibTransId="{666A2368-0335-4F82-AEB3-AEC4ED0918CB}"/>
    <dgm:cxn modelId="{F7A78058-5AF2-4BBD-BB28-12CA1EAE376D}" type="presOf" srcId="{54F592E2-D29A-4300-9416-4AF2CDB1761E}" destId="{C9B85C42-EA46-4F53-B353-843B3E3A71D6}" srcOrd="0" destOrd="3" presId="urn:microsoft.com/office/officeart/2005/8/layout/hList2"/>
    <dgm:cxn modelId="{F5CC3C79-CCDD-4548-B72E-ED83559737D0}" type="presOf" srcId="{4EEB242F-5EB2-4575-A583-144AF8A7DAE9}" destId="{9E582A3B-FDDE-4AC8-9780-744ED2BC5281}" srcOrd="0" destOrd="6" presId="urn:microsoft.com/office/officeart/2005/8/layout/hList2"/>
    <dgm:cxn modelId="{C117595A-E6E7-47AC-91C1-B030ECAB56A4}" type="presOf" srcId="{9316F9DC-72C2-44B5-B9F0-FF02F9B37B6E}" destId="{4ED77A40-0C2D-4CCA-A595-C7D4E91382EA}" srcOrd="0" destOrd="0" presId="urn:microsoft.com/office/officeart/2005/8/layout/hList2"/>
    <dgm:cxn modelId="{68CC497F-0AF3-4C74-84D2-22FBC25D6143}" srcId="{96617182-9426-4E1E-88F2-858F93001892}" destId="{329EC5AC-CC59-489E-B732-554ACC8AD0A7}" srcOrd="3" destOrd="0" parTransId="{CDD126A6-C364-4F91-B43F-105BBCE9AB69}" sibTransId="{C9A01FAE-D0FD-4323-B52F-7FC8B261C96A}"/>
    <dgm:cxn modelId="{CC166381-3BF9-41CA-926F-F186C9EA3DD7}" srcId="{1F3C0218-CEE5-444C-A212-D6F8C7639DBC}" destId="{1DEA3AD0-F074-459B-897B-5356AA65FEF5}" srcOrd="1" destOrd="0" parTransId="{6A02D58D-DE9C-4F7F-8515-651CD2672C72}" sibTransId="{D7B6B2F6-B2C5-44BD-B8F8-3A8D109F786C}"/>
    <dgm:cxn modelId="{365B6F87-6F30-4675-BCB5-4FC0A022B044}" srcId="{96617182-9426-4E1E-88F2-858F93001892}" destId="{B8F183EC-A31A-4505-9331-3E90360F1D96}" srcOrd="8" destOrd="0" parTransId="{9BDCC450-1EBC-406E-9C16-23D8309B5120}" sibTransId="{882D5A20-038E-44CF-8198-186C4DDBC938}"/>
    <dgm:cxn modelId="{11BA3D98-A1CA-4EFA-8B8F-0645EC8C6FD3}" type="presOf" srcId="{7FA2AF48-45F4-417F-A280-FCDD7D4F58DB}" destId="{49A232BB-D4EE-4A9D-B9B3-E7A953E61312}" srcOrd="0" destOrd="1" presId="urn:microsoft.com/office/officeart/2005/8/layout/hList2"/>
    <dgm:cxn modelId="{8894AA9A-A7AC-4019-B4B0-FB52291AE6EE}" type="presOf" srcId="{1F3C0218-CEE5-444C-A212-D6F8C7639DBC}" destId="{EDC989A9-903D-4CB3-A4D5-A390E556F37B}" srcOrd="0" destOrd="0" presId="urn:microsoft.com/office/officeart/2005/8/layout/hList2"/>
    <dgm:cxn modelId="{D22498A4-61FB-4C04-B5ED-1667564DF028}" type="presOf" srcId="{B8C2294E-73D2-455F-BA9F-63D814C32732}" destId="{C9B85C42-EA46-4F53-B353-843B3E3A71D6}" srcOrd="0" destOrd="9" presId="urn:microsoft.com/office/officeart/2005/8/layout/hList2"/>
    <dgm:cxn modelId="{564392A5-85ED-4AFF-B851-421D7FAD1C92}" type="presOf" srcId="{AE7626B4-B4D6-482B-8505-E11EDD9BA969}" destId="{9E582A3B-FDDE-4AC8-9780-744ED2BC5281}" srcOrd="0" destOrd="2" presId="urn:microsoft.com/office/officeart/2005/8/layout/hList2"/>
    <dgm:cxn modelId="{253C09AF-B163-49AB-A573-109FF3B4214F}" type="presOf" srcId="{0C6172B8-9732-4240-85C3-B50FCA533B08}" destId="{C9B85C42-EA46-4F53-B353-843B3E3A71D6}" srcOrd="0" destOrd="7" presId="urn:microsoft.com/office/officeart/2005/8/layout/hList2"/>
    <dgm:cxn modelId="{8F7F3AAF-FDD7-4030-916A-2B388B625ACC}" type="presOf" srcId="{329EC5AC-CC59-489E-B732-554ACC8AD0A7}" destId="{9E582A3B-FDDE-4AC8-9780-744ED2BC5281}" srcOrd="0" destOrd="3" presId="urn:microsoft.com/office/officeart/2005/8/layout/hList2"/>
    <dgm:cxn modelId="{1443F9B8-56DB-41F9-AB38-8C91DB6903B4}" type="presOf" srcId="{ACA65158-C154-4CDE-A77C-44D331036C8B}" destId="{9E582A3B-FDDE-4AC8-9780-744ED2BC5281}" srcOrd="0" destOrd="5" presId="urn:microsoft.com/office/officeart/2005/8/layout/hList2"/>
    <dgm:cxn modelId="{8E8933BC-61E6-45F6-ABD1-F4E054682237}" srcId="{1F3C0218-CEE5-444C-A212-D6F8C7639DBC}" destId="{F81989F1-67ED-464F-AF18-EF3FBADE08D3}" srcOrd="4" destOrd="0" parTransId="{2A4B8162-98B9-44AE-B528-5980512279A7}" sibTransId="{ECD037EE-57CF-4A43-A25B-B6F511FF0603}"/>
    <dgm:cxn modelId="{B4C6BFBD-B4BE-40B9-B2B3-04620074E9E9}" srcId="{96617182-9426-4E1E-88F2-858F93001892}" destId="{5AB53C4F-2FCB-475F-950A-0FBF300C97FF}" srcOrd="0" destOrd="0" parTransId="{9EF70BAD-766D-47EE-A53E-CC9439845322}" sibTransId="{2FB2232B-80E9-4B09-8302-3C72F00ECB2B}"/>
    <dgm:cxn modelId="{F87A45BE-CB31-4094-AE5D-55E3CF011D4D}" type="presOf" srcId="{1DEA3AD0-F074-459B-897B-5356AA65FEF5}" destId="{C9B85C42-EA46-4F53-B353-843B3E3A71D6}" srcOrd="0" destOrd="1" presId="urn:microsoft.com/office/officeart/2005/8/layout/hList2"/>
    <dgm:cxn modelId="{938F8BC3-2BDD-4D92-8862-46A30A0F3DA9}" type="presOf" srcId="{D73C0E09-A658-4559-B24C-C25ED0A1B0D8}" destId="{9E582A3B-FDDE-4AC8-9780-744ED2BC5281}" srcOrd="0" destOrd="1" presId="urn:microsoft.com/office/officeart/2005/8/layout/hList2"/>
    <dgm:cxn modelId="{DD7065C4-6833-4440-91F8-DB4396FEE4DE}" srcId="{1F3C0218-CEE5-444C-A212-D6F8C7639DBC}" destId="{432B3EE4-B90D-49D5-AAF1-54CC8816E460}" srcOrd="6" destOrd="0" parTransId="{6760514A-2B70-4C63-B070-EA57DCCE9876}" sibTransId="{B20CD715-8308-4AA9-8D60-116F9FA19BBE}"/>
    <dgm:cxn modelId="{74813AC6-4D96-463E-A110-03E01B9FFD13}" srcId="{96617182-9426-4E1E-88F2-858F93001892}" destId="{07FFF1D9-3ADA-4D5A-94CD-0ED0591E1A0D}" srcOrd="7" destOrd="0" parTransId="{DE75E739-175B-462B-9CE6-A8E48C7C9D33}" sibTransId="{B2567676-8FE1-48BA-BD08-6B78C07E83E2}"/>
    <dgm:cxn modelId="{FDE9DEC9-5971-46F6-89DF-A525AF619465}" type="presOf" srcId="{821AD372-8A4E-4683-952A-2E47D951EAB7}" destId="{9E582A3B-FDDE-4AC8-9780-744ED2BC5281}" srcOrd="0" destOrd="4" presId="urn:microsoft.com/office/officeart/2005/8/layout/hList2"/>
    <dgm:cxn modelId="{D98876CF-24FE-4E76-9CFF-F7AB798C79BC}" srcId="{1F3C0218-CEE5-444C-A212-D6F8C7639DBC}" destId="{B8C2294E-73D2-455F-BA9F-63D814C32732}" srcOrd="9" destOrd="0" parTransId="{AE5714C4-96DA-48A8-B958-AC0E2F6F6EB0}" sibTransId="{E56CE24F-439A-423F-A609-F30263556D5D}"/>
    <dgm:cxn modelId="{48B44BD4-2683-4980-8C24-D3A99AD425AC}" type="presOf" srcId="{74967F04-0C28-4B48-95F9-0B42FEE4625D}" destId="{49A232BB-D4EE-4A9D-B9B3-E7A953E61312}" srcOrd="0" destOrd="0" presId="urn:microsoft.com/office/officeart/2005/8/layout/hList2"/>
    <dgm:cxn modelId="{7810BDD7-895C-4E1A-87C7-73F528139B54}" srcId="{9316F9DC-72C2-44B5-B9F0-FF02F9B37B6E}" destId="{96617182-9426-4E1E-88F2-858F93001892}" srcOrd="1" destOrd="0" parTransId="{BB5191B0-A862-4319-9922-F942E4E30E52}" sibTransId="{EDA9681C-474F-4BD5-A3BA-04A0F8EA71AD}"/>
    <dgm:cxn modelId="{C59FD5DE-460B-4C8A-99D5-45E2967A9192}" type="presOf" srcId="{07FFF1D9-3ADA-4D5A-94CD-0ED0591E1A0D}" destId="{9E582A3B-FDDE-4AC8-9780-744ED2BC5281}" srcOrd="0" destOrd="7" presId="urn:microsoft.com/office/officeart/2005/8/layout/hList2"/>
    <dgm:cxn modelId="{D28468E0-1BA3-4762-B93B-793DE81417A7}" type="presOf" srcId="{F81989F1-67ED-464F-AF18-EF3FBADE08D3}" destId="{C9B85C42-EA46-4F53-B353-843B3E3A71D6}" srcOrd="0" destOrd="4" presId="urn:microsoft.com/office/officeart/2005/8/layout/hList2"/>
    <dgm:cxn modelId="{82EA21E8-3FAB-425E-880B-8CE2E7886566}" srcId="{9316F9DC-72C2-44B5-B9F0-FF02F9B37B6E}" destId="{F5ADFD24-9D1E-4722-A79F-0096E5781201}" srcOrd="0" destOrd="0" parTransId="{BC7C48AE-43B3-421F-BA18-9A580A295D12}" sibTransId="{9A507E2C-66D9-4218-BCB8-5B5E4388DB2D}"/>
    <dgm:cxn modelId="{76505AF1-CB11-45F8-9268-BB21573B151F}" srcId="{96617182-9426-4E1E-88F2-858F93001892}" destId="{ACA65158-C154-4CDE-A77C-44D331036C8B}" srcOrd="5" destOrd="0" parTransId="{9BC99909-D974-472C-A66B-6F17A21E78CD}" sibTransId="{F70CED0C-8320-4C79-A807-8CD4E35885F8}"/>
    <dgm:cxn modelId="{BE051D16-E8AA-4310-BAAB-F70A2585BAE8}" type="presParOf" srcId="{4ED77A40-0C2D-4CCA-A595-C7D4E91382EA}" destId="{AED083D8-6ED5-4340-A15C-105268A437C7}" srcOrd="0" destOrd="0" presId="urn:microsoft.com/office/officeart/2005/8/layout/hList2"/>
    <dgm:cxn modelId="{0D5CFE7F-3511-4FA1-B2DF-577FA5974967}" type="presParOf" srcId="{AED083D8-6ED5-4340-A15C-105268A437C7}" destId="{02E3C4D2-F6EA-4D2D-B733-80239FCDFBFD}" srcOrd="0" destOrd="0" presId="urn:microsoft.com/office/officeart/2005/8/layout/hList2"/>
    <dgm:cxn modelId="{62A5BE5D-1FE2-451D-8721-73ECFF204E76}" type="presParOf" srcId="{AED083D8-6ED5-4340-A15C-105268A437C7}" destId="{49A232BB-D4EE-4A9D-B9B3-E7A953E61312}" srcOrd="1" destOrd="0" presId="urn:microsoft.com/office/officeart/2005/8/layout/hList2"/>
    <dgm:cxn modelId="{D5F5F4CA-969D-4A6F-B873-5CCE17168124}" type="presParOf" srcId="{AED083D8-6ED5-4340-A15C-105268A437C7}" destId="{3DF997AB-F6F4-41FB-A6D4-2A9493ABBA1F}" srcOrd="2" destOrd="0" presId="urn:microsoft.com/office/officeart/2005/8/layout/hList2"/>
    <dgm:cxn modelId="{B415B82C-A364-4704-8FA2-412C2B3DACF4}" type="presParOf" srcId="{4ED77A40-0C2D-4CCA-A595-C7D4E91382EA}" destId="{F2217DC5-AEF8-48AE-BC27-89A3244A4F33}" srcOrd="1" destOrd="0" presId="urn:microsoft.com/office/officeart/2005/8/layout/hList2"/>
    <dgm:cxn modelId="{D3FF320E-6363-48BA-B1E7-1E1F8AEC9CC5}" type="presParOf" srcId="{4ED77A40-0C2D-4CCA-A595-C7D4E91382EA}" destId="{41ACBBCD-BFD0-4C43-BA3A-87D4723C5AC6}" srcOrd="2" destOrd="0" presId="urn:microsoft.com/office/officeart/2005/8/layout/hList2"/>
    <dgm:cxn modelId="{F9739B30-F016-4B60-9C5A-0FD949717075}" type="presParOf" srcId="{41ACBBCD-BFD0-4C43-BA3A-87D4723C5AC6}" destId="{9305E28C-41D9-403D-AEFC-C35DAB06CF88}" srcOrd="0" destOrd="0" presId="urn:microsoft.com/office/officeart/2005/8/layout/hList2"/>
    <dgm:cxn modelId="{298314E6-0DEE-47FF-A069-0D8587510046}" type="presParOf" srcId="{41ACBBCD-BFD0-4C43-BA3A-87D4723C5AC6}" destId="{9E582A3B-FDDE-4AC8-9780-744ED2BC5281}" srcOrd="1" destOrd="0" presId="urn:microsoft.com/office/officeart/2005/8/layout/hList2"/>
    <dgm:cxn modelId="{96E1753B-66AA-4532-A834-A06278B52611}" type="presParOf" srcId="{41ACBBCD-BFD0-4C43-BA3A-87D4723C5AC6}" destId="{FC3806B4-5A30-49B2-8256-8ED57EEA3310}" srcOrd="2" destOrd="0" presId="urn:microsoft.com/office/officeart/2005/8/layout/hList2"/>
    <dgm:cxn modelId="{8EADEEB5-8C71-468E-896F-ABFFE54DC005}" type="presParOf" srcId="{4ED77A40-0C2D-4CCA-A595-C7D4E91382EA}" destId="{46E3B5D0-EAE3-4CB9-8000-F352B1EA3FC3}" srcOrd="3" destOrd="0" presId="urn:microsoft.com/office/officeart/2005/8/layout/hList2"/>
    <dgm:cxn modelId="{8F06A70A-62E4-45B4-831A-EF89816B3220}" type="presParOf" srcId="{4ED77A40-0C2D-4CCA-A595-C7D4E91382EA}" destId="{47E3973B-75B2-4DFD-B232-584A186B1402}" srcOrd="4" destOrd="0" presId="urn:microsoft.com/office/officeart/2005/8/layout/hList2"/>
    <dgm:cxn modelId="{0A51C04A-CE0F-458C-8CCF-E64F3146B47A}" type="presParOf" srcId="{47E3973B-75B2-4DFD-B232-584A186B1402}" destId="{8CB68268-673E-4E32-88E8-4D22AC7D1939}" srcOrd="0" destOrd="0" presId="urn:microsoft.com/office/officeart/2005/8/layout/hList2"/>
    <dgm:cxn modelId="{B7ED71C2-24DE-4A8C-BED2-CDECCBD3C86D}" type="presParOf" srcId="{47E3973B-75B2-4DFD-B232-584A186B1402}" destId="{C9B85C42-EA46-4F53-B353-843B3E3A71D6}" srcOrd="1" destOrd="0" presId="urn:microsoft.com/office/officeart/2005/8/layout/hList2"/>
    <dgm:cxn modelId="{FF73086D-54BD-43F4-88DA-EEC6ACF12438}" type="presParOf" srcId="{47E3973B-75B2-4DFD-B232-584A186B1402}" destId="{EDC989A9-903D-4CB3-A4D5-A390E556F3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6F9DC-72C2-44B5-B9F0-FF02F9B37B6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ADFD24-9D1E-4722-A79F-0096E5781201}">
      <dgm:prSet phldrT="[Text]"/>
      <dgm:spPr/>
      <dgm:t>
        <a:bodyPr/>
        <a:lstStyle/>
        <a:p>
          <a:r>
            <a:rPr lang="en-US" dirty="0"/>
            <a:t>Biology</a:t>
          </a:r>
        </a:p>
      </dgm:t>
    </dgm:pt>
    <dgm:pt modelId="{BC7C48AE-43B3-421F-BA18-9A580A295D12}" type="parTrans" cxnId="{82EA21E8-3FAB-425E-880B-8CE2E7886566}">
      <dgm:prSet/>
      <dgm:spPr/>
      <dgm:t>
        <a:bodyPr/>
        <a:lstStyle/>
        <a:p>
          <a:endParaRPr lang="en-US"/>
        </a:p>
      </dgm:t>
    </dgm:pt>
    <dgm:pt modelId="{9A507E2C-66D9-4218-BCB8-5B5E4388DB2D}" type="sibTrans" cxnId="{82EA21E8-3FAB-425E-880B-8CE2E7886566}">
      <dgm:prSet/>
      <dgm:spPr/>
      <dgm:t>
        <a:bodyPr/>
        <a:lstStyle/>
        <a:p>
          <a:endParaRPr lang="en-US"/>
        </a:p>
      </dgm:t>
    </dgm:pt>
    <dgm:pt modelId="{74967F04-0C28-4B48-95F9-0B42FEE4625D}">
      <dgm:prSet phldrT="[Text]" custT="1"/>
      <dgm:spPr/>
      <dgm:t>
        <a:bodyPr/>
        <a:lstStyle/>
        <a:p>
          <a:r>
            <a:rPr lang="en-GB" sz="1200" b="1" i="0" dirty="0"/>
            <a:t>SB1</a:t>
          </a:r>
          <a:r>
            <a:rPr lang="en-GB" sz="1200" b="0" i="0" dirty="0"/>
            <a:t> </a:t>
          </a:r>
          <a:r>
            <a:rPr lang="en-GB" sz="1400" b="0" i="0" dirty="0"/>
            <a:t>Key Concepts: Cells, Enzymes &amp; Transporting substances </a:t>
          </a:r>
          <a:endParaRPr lang="en-US" sz="1200" b="1" dirty="0"/>
        </a:p>
      </dgm:t>
    </dgm:pt>
    <dgm:pt modelId="{2827CBD0-6190-4B4A-9DCC-31979CFD4FC3}" type="parTrans" cxnId="{B65EC774-739F-44E2-B387-A04E78923829}">
      <dgm:prSet/>
      <dgm:spPr/>
      <dgm:t>
        <a:bodyPr/>
        <a:lstStyle/>
        <a:p>
          <a:endParaRPr lang="en-US"/>
        </a:p>
      </dgm:t>
    </dgm:pt>
    <dgm:pt modelId="{666A2368-0335-4F82-AEB3-AEC4ED0918CB}" type="sibTrans" cxnId="{B65EC774-739F-44E2-B387-A04E78923829}">
      <dgm:prSet/>
      <dgm:spPr/>
      <dgm:t>
        <a:bodyPr/>
        <a:lstStyle/>
        <a:p>
          <a:endParaRPr lang="en-US"/>
        </a:p>
      </dgm:t>
    </dgm:pt>
    <dgm:pt modelId="{96617182-9426-4E1E-88F2-858F93001892}">
      <dgm:prSet phldrT="[Text]"/>
      <dgm:spPr/>
      <dgm:t>
        <a:bodyPr/>
        <a:lstStyle/>
        <a:p>
          <a:r>
            <a:rPr lang="en-US" dirty="0"/>
            <a:t>Chemistry</a:t>
          </a:r>
        </a:p>
      </dgm:t>
    </dgm:pt>
    <dgm:pt modelId="{BB5191B0-A862-4319-9922-F942E4E30E52}" type="parTrans" cxnId="{7810BDD7-895C-4E1A-87C7-73F528139B54}">
      <dgm:prSet/>
      <dgm:spPr/>
      <dgm:t>
        <a:bodyPr/>
        <a:lstStyle/>
        <a:p>
          <a:endParaRPr lang="en-US"/>
        </a:p>
      </dgm:t>
    </dgm:pt>
    <dgm:pt modelId="{EDA9681C-474F-4BD5-A3BA-04A0F8EA71AD}" type="sibTrans" cxnId="{7810BDD7-895C-4E1A-87C7-73F528139B54}">
      <dgm:prSet/>
      <dgm:spPr/>
      <dgm:t>
        <a:bodyPr/>
        <a:lstStyle/>
        <a:p>
          <a:endParaRPr lang="en-US"/>
        </a:p>
      </dgm:t>
    </dgm:pt>
    <dgm:pt modelId="{5AB53C4F-2FCB-475F-950A-0FBF300C97FF}">
      <dgm:prSet phldrT="[Text]" custT="1"/>
      <dgm:spPr/>
      <dgm:t>
        <a:bodyPr/>
        <a:lstStyle/>
        <a:p>
          <a:pPr rtl="0"/>
          <a:r>
            <a:rPr lang="en-GB" sz="1100" b="1" i="0" dirty="0"/>
            <a:t>SC1 &amp; 2</a:t>
          </a:r>
          <a:r>
            <a:rPr lang="en-GB" sz="1100" b="0" i="0" dirty="0"/>
            <a:t> States of Matter &amp; Purifying Substances </a:t>
          </a:r>
          <a:endParaRPr lang="en-US" sz="1100" b="1" dirty="0"/>
        </a:p>
      </dgm:t>
    </dgm:pt>
    <dgm:pt modelId="{9EF70BAD-766D-47EE-A53E-CC9439845322}" type="parTrans" cxnId="{B4C6BFBD-B4BE-40B9-B2B3-04620074E9E9}">
      <dgm:prSet/>
      <dgm:spPr/>
      <dgm:t>
        <a:bodyPr/>
        <a:lstStyle/>
        <a:p>
          <a:endParaRPr lang="en-US"/>
        </a:p>
      </dgm:t>
    </dgm:pt>
    <dgm:pt modelId="{2FB2232B-80E9-4B09-8302-3C72F00ECB2B}" type="sibTrans" cxnId="{B4C6BFBD-B4BE-40B9-B2B3-04620074E9E9}">
      <dgm:prSet/>
      <dgm:spPr/>
      <dgm:t>
        <a:bodyPr/>
        <a:lstStyle/>
        <a:p>
          <a:endParaRPr lang="en-US"/>
        </a:p>
      </dgm:t>
    </dgm:pt>
    <dgm:pt modelId="{1F3C0218-CEE5-444C-A212-D6F8C7639DBC}">
      <dgm:prSet phldrT="[Text]"/>
      <dgm:spPr/>
      <dgm:t>
        <a:bodyPr/>
        <a:lstStyle/>
        <a:p>
          <a:r>
            <a:rPr lang="en-US" dirty="0"/>
            <a:t>Physics</a:t>
          </a:r>
        </a:p>
      </dgm:t>
    </dgm:pt>
    <dgm:pt modelId="{370FF5B4-99E9-44D5-86CE-2F1DEC3D6A28}" type="parTrans" cxnId="{F6DE793D-85FC-4B63-A679-B1C956D88E37}">
      <dgm:prSet/>
      <dgm:spPr/>
      <dgm:t>
        <a:bodyPr/>
        <a:lstStyle/>
        <a:p>
          <a:endParaRPr lang="en-US"/>
        </a:p>
      </dgm:t>
    </dgm:pt>
    <dgm:pt modelId="{E0F2EEE8-BA51-4DEE-9D45-292BD649EA4F}" type="sibTrans" cxnId="{F6DE793D-85FC-4B63-A679-B1C956D88E37}">
      <dgm:prSet/>
      <dgm:spPr/>
      <dgm:t>
        <a:bodyPr/>
        <a:lstStyle/>
        <a:p>
          <a:endParaRPr lang="en-US"/>
        </a:p>
      </dgm:t>
    </dgm:pt>
    <dgm:pt modelId="{7FE7ADAA-60EF-4E1A-AC90-740128B41981}">
      <dgm:prSet phldrT="[Text]"/>
      <dgm:spPr/>
      <dgm:t>
        <a:bodyPr/>
        <a:lstStyle/>
        <a:p>
          <a:r>
            <a:rPr lang="en-GB" b="1" dirty="0"/>
            <a:t>SP1 Motion: </a:t>
          </a:r>
          <a:r>
            <a:rPr lang="en-GB" dirty="0"/>
            <a:t>distance, velocity, acceleration</a:t>
          </a:r>
          <a:endParaRPr lang="en-US" dirty="0"/>
        </a:p>
      </dgm:t>
    </dgm:pt>
    <dgm:pt modelId="{CF1924C3-7536-48B6-8767-51A2481F4D55}" type="parTrans" cxnId="{09BC2438-34CE-49AF-9E11-EF4565C67B10}">
      <dgm:prSet/>
      <dgm:spPr/>
      <dgm:t>
        <a:bodyPr/>
        <a:lstStyle/>
        <a:p>
          <a:endParaRPr lang="en-US"/>
        </a:p>
      </dgm:t>
    </dgm:pt>
    <dgm:pt modelId="{DA18F800-099F-415D-A31F-26CD53C5443E}" type="sibTrans" cxnId="{09BC2438-34CE-49AF-9E11-EF4565C67B10}">
      <dgm:prSet/>
      <dgm:spPr/>
      <dgm:t>
        <a:bodyPr/>
        <a:lstStyle/>
        <a:p>
          <a:endParaRPr lang="en-US"/>
        </a:p>
      </dgm:t>
    </dgm:pt>
    <dgm:pt modelId="{B6A391B8-804A-4FBF-A7EE-97EAD7392621}">
      <dgm:prSet custT="1"/>
      <dgm:spPr/>
      <dgm:t>
        <a:bodyPr/>
        <a:lstStyle/>
        <a:p>
          <a:pPr rtl="0"/>
          <a:r>
            <a:rPr lang="en-GB" sz="1100" b="1" i="0" dirty="0"/>
            <a:t>SC3</a:t>
          </a:r>
          <a:r>
            <a:rPr lang="en-GB" sz="1100" b="0" i="0" dirty="0"/>
            <a:t> Atomic Structure </a:t>
          </a:r>
        </a:p>
      </dgm:t>
    </dgm:pt>
    <dgm:pt modelId="{A9BE15B2-401D-47BB-A4E1-DC640A603F7E}" type="parTrans" cxnId="{ADF6D55B-7137-4099-B8F5-22BC344490A6}">
      <dgm:prSet/>
      <dgm:spPr/>
      <dgm:t>
        <a:bodyPr/>
        <a:lstStyle/>
        <a:p>
          <a:endParaRPr lang="en-US"/>
        </a:p>
      </dgm:t>
    </dgm:pt>
    <dgm:pt modelId="{220DA1E0-DE06-4BE2-B2B7-C8C087CA6A95}" type="sibTrans" cxnId="{ADF6D55B-7137-4099-B8F5-22BC344490A6}">
      <dgm:prSet/>
      <dgm:spPr/>
      <dgm:t>
        <a:bodyPr/>
        <a:lstStyle/>
        <a:p>
          <a:endParaRPr lang="en-US"/>
        </a:p>
      </dgm:t>
    </dgm:pt>
    <dgm:pt modelId="{D8943D2F-E947-42E4-8E42-C2EE2B78177D}">
      <dgm:prSet custT="1"/>
      <dgm:spPr/>
      <dgm:t>
        <a:bodyPr/>
        <a:lstStyle/>
        <a:p>
          <a:pPr rtl="0"/>
          <a:r>
            <a:rPr lang="en-GB" sz="1100" b="1" i="0" dirty="0"/>
            <a:t>SC4</a:t>
          </a:r>
          <a:r>
            <a:rPr lang="en-GB" sz="1100" b="0" i="0" dirty="0"/>
            <a:t> The Periodic table </a:t>
          </a:r>
        </a:p>
      </dgm:t>
    </dgm:pt>
    <dgm:pt modelId="{CC775700-D071-4E7D-909E-768457C57D4C}" type="parTrans" cxnId="{F91D3063-DCD5-42B5-9206-0D03D15C4363}">
      <dgm:prSet/>
      <dgm:spPr/>
      <dgm:t>
        <a:bodyPr/>
        <a:lstStyle/>
        <a:p>
          <a:endParaRPr lang="en-US"/>
        </a:p>
      </dgm:t>
    </dgm:pt>
    <dgm:pt modelId="{DE1A12F6-4C76-4BFC-8594-7E0B2299C5A7}" type="sibTrans" cxnId="{F91D3063-DCD5-42B5-9206-0D03D15C4363}">
      <dgm:prSet/>
      <dgm:spPr/>
      <dgm:t>
        <a:bodyPr/>
        <a:lstStyle/>
        <a:p>
          <a:endParaRPr lang="en-US"/>
        </a:p>
      </dgm:t>
    </dgm:pt>
    <dgm:pt modelId="{6B3FC4D0-587D-41BA-802D-638C0F0D822C}">
      <dgm:prSet custT="1"/>
      <dgm:spPr/>
      <dgm:t>
        <a:bodyPr/>
        <a:lstStyle/>
        <a:p>
          <a:pPr rtl="0"/>
          <a:r>
            <a:rPr lang="en-GB" sz="1100" b="1" i="0" dirty="0"/>
            <a:t>SC5, 6, 7</a:t>
          </a:r>
          <a:r>
            <a:rPr lang="en-GB" sz="1100" b="0" i="0" dirty="0"/>
            <a:t> Ionic Bonding, Covalent Bonding, Types of Substance </a:t>
          </a:r>
        </a:p>
      </dgm:t>
    </dgm:pt>
    <dgm:pt modelId="{ECF80B2F-F9A3-455B-9C7E-3C482DD82B94}" type="parTrans" cxnId="{CCD4EC97-24AD-4FE8-8D7B-B1B1F8F28B5E}">
      <dgm:prSet/>
      <dgm:spPr/>
      <dgm:t>
        <a:bodyPr/>
        <a:lstStyle/>
        <a:p>
          <a:endParaRPr lang="en-US"/>
        </a:p>
      </dgm:t>
    </dgm:pt>
    <dgm:pt modelId="{A9FE0FA3-15B7-4381-84FF-1E3E433AA84E}" type="sibTrans" cxnId="{CCD4EC97-24AD-4FE8-8D7B-B1B1F8F28B5E}">
      <dgm:prSet/>
      <dgm:spPr/>
      <dgm:t>
        <a:bodyPr/>
        <a:lstStyle/>
        <a:p>
          <a:endParaRPr lang="en-US"/>
        </a:p>
      </dgm:t>
    </dgm:pt>
    <dgm:pt modelId="{CF6689D4-23EC-4A7E-9DE8-006F386A4FA4}">
      <dgm:prSet custT="1"/>
      <dgm:spPr/>
      <dgm:t>
        <a:bodyPr/>
        <a:lstStyle/>
        <a:p>
          <a:pPr rtl="0"/>
          <a:r>
            <a:rPr lang="en-GB" sz="1100" b="1" i="0" dirty="0"/>
            <a:t>SC8</a:t>
          </a:r>
          <a:r>
            <a:rPr lang="en-GB" sz="1100" b="0" i="0" dirty="0"/>
            <a:t> Acids &amp; Alkali’s </a:t>
          </a:r>
        </a:p>
      </dgm:t>
    </dgm:pt>
    <dgm:pt modelId="{820E9D90-117A-4FAD-941E-86F5F50097CD}" type="parTrans" cxnId="{F43F2B15-3655-436A-A444-A54889C4EEB7}">
      <dgm:prSet/>
      <dgm:spPr/>
      <dgm:t>
        <a:bodyPr/>
        <a:lstStyle/>
        <a:p>
          <a:endParaRPr lang="en-US"/>
        </a:p>
      </dgm:t>
    </dgm:pt>
    <dgm:pt modelId="{4F32FEB2-7C82-440B-B215-6C542065CCCA}" type="sibTrans" cxnId="{F43F2B15-3655-436A-A444-A54889C4EEB7}">
      <dgm:prSet/>
      <dgm:spPr/>
      <dgm:t>
        <a:bodyPr/>
        <a:lstStyle/>
        <a:p>
          <a:endParaRPr lang="en-US"/>
        </a:p>
      </dgm:t>
    </dgm:pt>
    <dgm:pt modelId="{E5EE764E-ABD0-49EF-947E-01FE633672F2}">
      <dgm:prSet custT="1"/>
      <dgm:spPr/>
      <dgm:t>
        <a:bodyPr/>
        <a:lstStyle/>
        <a:p>
          <a:pPr rtl="0"/>
          <a:r>
            <a:rPr lang="en-GB" sz="1100" b="1" i="0" dirty="0"/>
            <a:t>SC9</a:t>
          </a:r>
          <a:r>
            <a:rPr lang="en-GB" sz="1100" b="0" i="0" dirty="0"/>
            <a:t> Calculations Involving Masses </a:t>
          </a:r>
        </a:p>
      </dgm:t>
    </dgm:pt>
    <dgm:pt modelId="{2C87716F-FA56-46AA-9E88-6CB398C8ACA0}" type="parTrans" cxnId="{A2B21B3E-29F9-4F13-8E7A-262AF2448106}">
      <dgm:prSet/>
      <dgm:spPr/>
      <dgm:t>
        <a:bodyPr/>
        <a:lstStyle/>
        <a:p>
          <a:endParaRPr lang="en-US"/>
        </a:p>
      </dgm:t>
    </dgm:pt>
    <dgm:pt modelId="{C67AB6A5-07A9-48D1-B794-9FC8185A13DC}" type="sibTrans" cxnId="{A2B21B3E-29F9-4F13-8E7A-262AF2448106}">
      <dgm:prSet/>
      <dgm:spPr/>
      <dgm:t>
        <a:bodyPr/>
        <a:lstStyle/>
        <a:p>
          <a:endParaRPr lang="en-US"/>
        </a:p>
      </dgm:t>
    </dgm:pt>
    <dgm:pt modelId="{AE410DCC-3F6D-4D94-B8F3-0112FB43E1D8}">
      <dgm:prSet custT="1"/>
      <dgm:spPr/>
      <dgm:t>
        <a:bodyPr/>
        <a:lstStyle/>
        <a:p>
          <a:pPr rtl="0"/>
          <a:r>
            <a:rPr lang="en-GB" sz="1100" b="1" i="0" dirty="0"/>
            <a:t>SC10, 11, 12, 13</a:t>
          </a:r>
          <a:r>
            <a:rPr lang="en-GB" sz="1100" b="0" i="0" dirty="0"/>
            <a:t> Electrolysis, Obtaining &amp; Using Metals, Reversible Reactions (Equilibria), Transition Metals, Alloys &amp; Corrosion </a:t>
          </a:r>
        </a:p>
      </dgm:t>
    </dgm:pt>
    <dgm:pt modelId="{47BDEFA3-C97C-43A1-90EA-628A0E920154}" type="parTrans" cxnId="{5853E2C9-9D98-4D64-9A4F-E4E076204387}">
      <dgm:prSet/>
      <dgm:spPr/>
      <dgm:t>
        <a:bodyPr/>
        <a:lstStyle/>
        <a:p>
          <a:endParaRPr lang="en-US"/>
        </a:p>
      </dgm:t>
    </dgm:pt>
    <dgm:pt modelId="{2936B339-56F8-46ED-AD4D-CC7067278F8F}" type="sibTrans" cxnId="{5853E2C9-9D98-4D64-9A4F-E4E076204387}">
      <dgm:prSet/>
      <dgm:spPr/>
      <dgm:t>
        <a:bodyPr/>
        <a:lstStyle/>
        <a:p>
          <a:endParaRPr lang="en-US"/>
        </a:p>
      </dgm:t>
    </dgm:pt>
    <dgm:pt modelId="{04E0C23A-7A39-4DA9-9760-38AEC4718070}">
      <dgm:prSet custT="1"/>
      <dgm:spPr/>
      <dgm:t>
        <a:bodyPr/>
        <a:lstStyle/>
        <a:p>
          <a:pPr rtl="0"/>
          <a:r>
            <a:rPr lang="en-GB" sz="1100" b="1" i="0" dirty="0"/>
            <a:t>SC14, 15 ,16</a:t>
          </a:r>
          <a:r>
            <a:rPr lang="en-GB" sz="1100" b="0" i="0" dirty="0"/>
            <a:t> Quantitative Analysis, Dynamic Equilibria, Calculations Involving volumes of gases, Chemical Cells &amp; Fuel cells </a:t>
          </a:r>
        </a:p>
      </dgm:t>
    </dgm:pt>
    <dgm:pt modelId="{0C4BD099-9136-475D-8D92-C320BDE0AFC1}" type="parTrans" cxnId="{CDE97ECC-55C5-41F5-8428-CAAC5A40AB5F}">
      <dgm:prSet/>
      <dgm:spPr/>
      <dgm:t>
        <a:bodyPr/>
        <a:lstStyle/>
        <a:p>
          <a:endParaRPr lang="en-US"/>
        </a:p>
      </dgm:t>
    </dgm:pt>
    <dgm:pt modelId="{725B10DD-AD40-47BC-8458-17D8D706FE6A}" type="sibTrans" cxnId="{CDE97ECC-55C5-41F5-8428-CAAC5A40AB5F}">
      <dgm:prSet/>
      <dgm:spPr/>
      <dgm:t>
        <a:bodyPr/>
        <a:lstStyle/>
        <a:p>
          <a:endParaRPr lang="en-US"/>
        </a:p>
      </dgm:t>
    </dgm:pt>
    <dgm:pt modelId="{0692F9E0-3060-4A65-9B33-2A5392282575}">
      <dgm:prSet custT="1"/>
      <dgm:spPr/>
      <dgm:t>
        <a:bodyPr/>
        <a:lstStyle/>
        <a:p>
          <a:pPr rtl="0"/>
          <a:r>
            <a:rPr lang="en-GB" sz="1100" b="1" i="0" dirty="0"/>
            <a:t>SC17, 18, 19</a:t>
          </a:r>
          <a:r>
            <a:rPr lang="en-GB" sz="1100" b="0" i="0" dirty="0"/>
            <a:t> Groups in Periodic table, Rates of Reaction, Heat energy Changes in Chemical Reactions </a:t>
          </a:r>
        </a:p>
      </dgm:t>
    </dgm:pt>
    <dgm:pt modelId="{513168C0-8721-4C89-A213-8116C902A91B}" type="parTrans" cxnId="{B8DDC397-E60F-401E-B67C-BF22126DD94D}">
      <dgm:prSet/>
      <dgm:spPr/>
      <dgm:t>
        <a:bodyPr/>
        <a:lstStyle/>
        <a:p>
          <a:endParaRPr lang="en-US"/>
        </a:p>
      </dgm:t>
    </dgm:pt>
    <dgm:pt modelId="{81DAC0A0-489E-496F-90EA-58011DA664DB}" type="sibTrans" cxnId="{B8DDC397-E60F-401E-B67C-BF22126DD94D}">
      <dgm:prSet/>
      <dgm:spPr/>
      <dgm:t>
        <a:bodyPr/>
        <a:lstStyle/>
        <a:p>
          <a:endParaRPr lang="en-US"/>
        </a:p>
      </dgm:t>
    </dgm:pt>
    <dgm:pt modelId="{7651A069-39BD-47BF-902B-97A901011185}">
      <dgm:prSet custT="1"/>
      <dgm:spPr/>
      <dgm:t>
        <a:bodyPr/>
        <a:lstStyle/>
        <a:p>
          <a:pPr rtl="0"/>
          <a:r>
            <a:rPr lang="en-GB" sz="1100" b="1" i="0" dirty="0"/>
            <a:t>SC20, 21</a:t>
          </a:r>
          <a:r>
            <a:rPr lang="en-GB" sz="1100" b="0" i="0" dirty="0"/>
            <a:t> Fuels, Earth &amp; Atmospheric Science </a:t>
          </a:r>
        </a:p>
      </dgm:t>
    </dgm:pt>
    <dgm:pt modelId="{8D2B5B9F-0171-4A87-B90B-B2496A74EBEC}" type="parTrans" cxnId="{F902C65F-76A9-455B-9EA6-16A804CA2758}">
      <dgm:prSet/>
      <dgm:spPr/>
      <dgm:t>
        <a:bodyPr/>
        <a:lstStyle/>
        <a:p>
          <a:endParaRPr lang="en-US"/>
        </a:p>
      </dgm:t>
    </dgm:pt>
    <dgm:pt modelId="{2264683A-1E5B-4904-A64D-61A7D9D8CE90}" type="sibTrans" cxnId="{F902C65F-76A9-455B-9EA6-16A804CA2758}">
      <dgm:prSet/>
      <dgm:spPr/>
      <dgm:t>
        <a:bodyPr/>
        <a:lstStyle/>
        <a:p>
          <a:endParaRPr lang="en-US"/>
        </a:p>
      </dgm:t>
    </dgm:pt>
    <dgm:pt modelId="{E72A2099-7700-40FF-9042-7EFA13DAA8D7}">
      <dgm:prSet custT="1"/>
      <dgm:spPr/>
      <dgm:t>
        <a:bodyPr/>
        <a:lstStyle/>
        <a:p>
          <a:pPr rtl="0"/>
          <a:r>
            <a:rPr lang="en-GB" sz="1100" b="1" i="0" dirty="0"/>
            <a:t>SC22, 23, 24</a:t>
          </a:r>
          <a:r>
            <a:rPr lang="en-GB" sz="1100" b="0" i="0" dirty="0"/>
            <a:t> Hydrocarbons, Alcohols &amp; Carboxylic Acids, Polymers </a:t>
          </a:r>
        </a:p>
      </dgm:t>
    </dgm:pt>
    <dgm:pt modelId="{CF4C2D85-4AC4-45C6-911C-14663DF2926F}" type="parTrans" cxnId="{102F8314-9973-4455-A09B-3CF9BD4ED019}">
      <dgm:prSet/>
      <dgm:spPr/>
      <dgm:t>
        <a:bodyPr/>
        <a:lstStyle/>
        <a:p>
          <a:endParaRPr lang="en-US"/>
        </a:p>
      </dgm:t>
    </dgm:pt>
    <dgm:pt modelId="{96CF74C7-22A5-43CF-9424-64F3CD1EA439}" type="sibTrans" cxnId="{102F8314-9973-4455-A09B-3CF9BD4ED019}">
      <dgm:prSet/>
      <dgm:spPr/>
      <dgm:t>
        <a:bodyPr/>
        <a:lstStyle/>
        <a:p>
          <a:endParaRPr lang="en-US"/>
        </a:p>
      </dgm:t>
    </dgm:pt>
    <dgm:pt modelId="{B65FA2E7-10BD-4D80-9015-EC0246B7CA97}">
      <dgm:prSet custT="1"/>
      <dgm:spPr/>
      <dgm:t>
        <a:bodyPr/>
        <a:lstStyle/>
        <a:p>
          <a:pPr rtl="0"/>
          <a:r>
            <a:rPr lang="en-GB" sz="1100" b="1" i="0" dirty="0"/>
            <a:t>SC25, 26</a:t>
          </a:r>
          <a:r>
            <a:rPr lang="en-GB" sz="1100" b="0" i="0" dirty="0"/>
            <a:t> Qualitative tests for Ions, Bulk &amp; Surface properties of Matter</a:t>
          </a:r>
        </a:p>
      </dgm:t>
    </dgm:pt>
    <dgm:pt modelId="{A3EA8530-A7C9-4734-A7B6-0DF391F77CE6}" type="parTrans" cxnId="{20849F7D-C754-432F-9724-2FF13516B8EE}">
      <dgm:prSet/>
      <dgm:spPr/>
      <dgm:t>
        <a:bodyPr/>
        <a:lstStyle/>
        <a:p>
          <a:endParaRPr lang="en-US"/>
        </a:p>
      </dgm:t>
    </dgm:pt>
    <dgm:pt modelId="{60E57C9E-D2E2-4039-A3C1-4E735EC0076D}" type="sibTrans" cxnId="{20849F7D-C754-432F-9724-2FF13516B8EE}">
      <dgm:prSet/>
      <dgm:spPr/>
      <dgm:t>
        <a:bodyPr/>
        <a:lstStyle/>
        <a:p>
          <a:endParaRPr lang="en-US"/>
        </a:p>
      </dgm:t>
    </dgm:pt>
    <dgm:pt modelId="{3A509ADC-CFD2-451A-99B8-DBF8B55A8EDC}">
      <dgm:prSet phldrT="[Text]" custT="1"/>
      <dgm:spPr/>
      <dgm:t>
        <a:bodyPr/>
        <a:lstStyle/>
        <a:p>
          <a:r>
            <a:rPr lang="en-GB" sz="1400" b="1" i="0" dirty="0"/>
            <a:t>SB2</a:t>
          </a:r>
          <a:r>
            <a:rPr lang="en-GB" sz="1400" b="0" i="0" dirty="0"/>
            <a:t> Mitosis, Growth &amp; Nerves </a:t>
          </a:r>
          <a:endParaRPr lang="en-US" sz="1200" b="1" dirty="0"/>
        </a:p>
      </dgm:t>
    </dgm:pt>
    <dgm:pt modelId="{504C18B6-081F-46AD-964D-7DC66774F6EF}" type="parTrans" cxnId="{8563EF53-0500-4056-81D6-5931123399E3}">
      <dgm:prSet/>
      <dgm:spPr/>
    </dgm:pt>
    <dgm:pt modelId="{1268D86A-1FF5-49A4-A6F5-FC37C7AE2916}" type="sibTrans" cxnId="{8563EF53-0500-4056-81D6-5931123399E3}">
      <dgm:prSet/>
      <dgm:spPr/>
    </dgm:pt>
    <dgm:pt modelId="{5F27546E-2F4D-424B-8BF8-1C636D0E50C1}">
      <dgm:prSet phldrT="[Text]" custT="1"/>
      <dgm:spPr/>
      <dgm:t>
        <a:bodyPr/>
        <a:lstStyle/>
        <a:p>
          <a:r>
            <a:rPr lang="en-GB" sz="1400" b="1" i="0" dirty="0"/>
            <a:t>SB3</a:t>
          </a:r>
          <a:r>
            <a:rPr lang="en-GB" sz="1400" b="0" i="0" dirty="0"/>
            <a:t> Genetics: DNA, Inheritance &amp; Variation </a:t>
          </a:r>
          <a:endParaRPr lang="en-US" sz="1200" b="1" dirty="0"/>
        </a:p>
      </dgm:t>
    </dgm:pt>
    <dgm:pt modelId="{8159BFB8-88AE-4414-8B31-EA93FC1B4984}" type="parTrans" cxnId="{DFD9B338-B7BF-4901-9042-6EC5DE34EBEC}">
      <dgm:prSet/>
      <dgm:spPr/>
    </dgm:pt>
    <dgm:pt modelId="{35941430-4D50-47EB-ACE8-AF5AC971D693}" type="sibTrans" cxnId="{DFD9B338-B7BF-4901-9042-6EC5DE34EBEC}">
      <dgm:prSet/>
      <dgm:spPr/>
    </dgm:pt>
    <dgm:pt modelId="{141A2EDD-5278-4F67-9A3B-DE2FD02CE2F5}">
      <dgm:prSet phldrT="[Text]" custT="1"/>
      <dgm:spPr/>
      <dgm:t>
        <a:bodyPr/>
        <a:lstStyle/>
        <a:p>
          <a:r>
            <a:rPr lang="en-GB" sz="1400" b="1" i="0" dirty="0"/>
            <a:t>SB4</a:t>
          </a:r>
          <a:r>
            <a:rPr lang="en-GB" sz="1400" b="0" i="0" dirty="0"/>
            <a:t> Human Evolution, Natural selection, Breeds &amp; Varieties </a:t>
          </a:r>
          <a:endParaRPr lang="en-US" sz="1200" b="1" dirty="0"/>
        </a:p>
      </dgm:t>
    </dgm:pt>
    <dgm:pt modelId="{A937CCDD-5B4F-4F97-9394-1B0FC21293EE}" type="parTrans" cxnId="{5D11A90B-360F-4109-97D1-8622E3938A09}">
      <dgm:prSet/>
      <dgm:spPr/>
    </dgm:pt>
    <dgm:pt modelId="{F4133D4B-7513-422B-A090-625FAFB198DE}" type="sibTrans" cxnId="{5D11A90B-360F-4109-97D1-8622E3938A09}">
      <dgm:prSet/>
      <dgm:spPr/>
    </dgm:pt>
    <dgm:pt modelId="{56A6F8CE-2BAF-4A3E-84E6-88408305C173}">
      <dgm:prSet phldrT="[Text]" custT="1"/>
      <dgm:spPr/>
      <dgm:t>
        <a:bodyPr/>
        <a:lstStyle/>
        <a:p>
          <a:r>
            <a:rPr lang="en-GB" sz="1400" b="1" i="0" dirty="0"/>
            <a:t>SB5</a:t>
          </a:r>
          <a:r>
            <a:rPr lang="en-GB" sz="1400" b="0" i="0" dirty="0"/>
            <a:t> Health, Disease and Medicines </a:t>
          </a:r>
          <a:endParaRPr lang="en-US" sz="1200" b="1" dirty="0"/>
        </a:p>
      </dgm:t>
    </dgm:pt>
    <dgm:pt modelId="{12739580-FF12-4118-BB16-D2B95826B8F5}" type="parTrans" cxnId="{4E196802-F90D-440D-84DF-37CA675E5FDC}">
      <dgm:prSet/>
      <dgm:spPr/>
    </dgm:pt>
    <dgm:pt modelId="{4B166001-28D5-4D16-9F18-7DD4346BE4E5}" type="sibTrans" cxnId="{4E196802-F90D-440D-84DF-37CA675E5FDC}">
      <dgm:prSet/>
      <dgm:spPr/>
    </dgm:pt>
    <dgm:pt modelId="{ECEE7D1C-BE3D-41D3-B490-3031F86C674C}">
      <dgm:prSet phldrT="[Text]" custT="1"/>
      <dgm:spPr/>
      <dgm:t>
        <a:bodyPr/>
        <a:lstStyle/>
        <a:p>
          <a:r>
            <a:rPr lang="en-GB" sz="1400" b="1" i="0" dirty="0"/>
            <a:t>SB6</a:t>
          </a:r>
          <a:r>
            <a:rPr lang="en-GB" sz="1400" b="0" i="0" dirty="0"/>
            <a:t> Photosynthesis &amp; Transport in Plants </a:t>
          </a:r>
          <a:endParaRPr lang="en-US" sz="1200" b="1" dirty="0"/>
        </a:p>
      </dgm:t>
    </dgm:pt>
    <dgm:pt modelId="{F22CE4C9-76CA-4BD0-8083-4C7375CE6562}" type="parTrans" cxnId="{421DC3CB-64B1-475E-9B5E-98AE4C28A98B}">
      <dgm:prSet/>
      <dgm:spPr/>
    </dgm:pt>
    <dgm:pt modelId="{C1BCA27B-DCF3-4EEB-9815-6F0C4A78570F}" type="sibTrans" cxnId="{421DC3CB-64B1-475E-9B5E-98AE4C28A98B}">
      <dgm:prSet/>
      <dgm:spPr/>
    </dgm:pt>
    <dgm:pt modelId="{0693832B-E296-46E1-BFCC-702E1D175FF0}">
      <dgm:prSet phldrT="[Text]" custT="1"/>
      <dgm:spPr/>
      <dgm:t>
        <a:bodyPr/>
        <a:lstStyle/>
        <a:p>
          <a:r>
            <a:rPr lang="en-GB" sz="1400" b="1" i="0" dirty="0"/>
            <a:t>SB7</a:t>
          </a:r>
          <a:r>
            <a:rPr lang="en-GB" sz="1400" b="0" i="0" dirty="0"/>
            <a:t> Hormones and Homeostasis </a:t>
          </a:r>
          <a:endParaRPr lang="en-US" sz="1200" b="1" dirty="0"/>
        </a:p>
      </dgm:t>
    </dgm:pt>
    <dgm:pt modelId="{F6A9E1E2-1B28-4578-80B3-9388942B9908}" type="parTrans" cxnId="{7243C642-7B8F-45E5-ACCA-74359E8590A9}">
      <dgm:prSet/>
      <dgm:spPr/>
    </dgm:pt>
    <dgm:pt modelId="{4FF89707-1AC8-4474-BC56-1A6796935EFE}" type="sibTrans" cxnId="{7243C642-7B8F-45E5-ACCA-74359E8590A9}">
      <dgm:prSet/>
      <dgm:spPr/>
    </dgm:pt>
    <dgm:pt modelId="{3D70BB0E-31B9-4E15-A150-5A52773E00AB}">
      <dgm:prSet phldrT="[Text]" custT="1"/>
      <dgm:spPr/>
      <dgm:t>
        <a:bodyPr/>
        <a:lstStyle/>
        <a:p>
          <a:r>
            <a:rPr lang="en-GB" sz="1400" b="1" i="0" dirty="0"/>
            <a:t>SB8</a:t>
          </a:r>
          <a:r>
            <a:rPr lang="en-GB" sz="1400" b="0" i="0" dirty="0"/>
            <a:t> Heart, Circulatory system and Cell Respiration </a:t>
          </a:r>
          <a:endParaRPr lang="en-US" sz="1200" b="1" dirty="0"/>
        </a:p>
      </dgm:t>
    </dgm:pt>
    <dgm:pt modelId="{0D98D777-9027-478C-9E66-2EDE44C43563}" type="parTrans" cxnId="{BA0B20A3-0958-477C-B653-0FE7BAAC25C4}">
      <dgm:prSet/>
      <dgm:spPr/>
    </dgm:pt>
    <dgm:pt modelId="{8290F5E7-9511-43F6-A538-BC40245CF296}" type="sibTrans" cxnId="{BA0B20A3-0958-477C-B653-0FE7BAAC25C4}">
      <dgm:prSet/>
      <dgm:spPr/>
    </dgm:pt>
    <dgm:pt modelId="{EE01B7F2-0D5A-4030-993C-BF279E7D6C86}">
      <dgm:prSet phldrT="[Text]" custT="1"/>
      <dgm:spPr/>
      <dgm:t>
        <a:bodyPr/>
        <a:lstStyle/>
        <a:p>
          <a:r>
            <a:rPr lang="en-GB" sz="1400" b="1" i="0" dirty="0"/>
            <a:t>SB9</a:t>
          </a:r>
          <a:r>
            <a:rPr lang="en-GB" sz="1400" b="0" i="0" dirty="0"/>
            <a:t> Ecosystems and Material cycles </a:t>
          </a:r>
          <a:endParaRPr lang="en-US" sz="1200" b="1" dirty="0"/>
        </a:p>
      </dgm:t>
    </dgm:pt>
    <dgm:pt modelId="{D77921C4-1D8B-4BE5-B1FC-07243075C585}" type="parTrans" cxnId="{48807A90-6FA2-4D1D-8F36-1471A635B200}">
      <dgm:prSet/>
      <dgm:spPr/>
    </dgm:pt>
    <dgm:pt modelId="{3B7795BD-B59D-4ADB-B480-581B5F611373}" type="sibTrans" cxnId="{48807A90-6FA2-4D1D-8F36-1471A635B200}">
      <dgm:prSet/>
      <dgm:spPr/>
    </dgm:pt>
    <dgm:pt modelId="{FD03BDBF-260F-4676-8C79-BDDA21920BB3}">
      <dgm:prSet/>
      <dgm:spPr/>
      <dgm:t>
        <a:bodyPr/>
        <a:lstStyle/>
        <a:p>
          <a:r>
            <a:rPr lang="en-GB" b="1" dirty="0"/>
            <a:t>SP2 Motion and Forces: </a:t>
          </a:r>
          <a:r>
            <a:rPr lang="en-GB" dirty="0"/>
            <a:t>Newton’s Laws, momentum</a:t>
          </a:r>
        </a:p>
      </dgm:t>
    </dgm:pt>
    <dgm:pt modelId="{0052B3E3-05DE-4F82-BB6D-1E16AE17A9B6}" type="parTrans" cxnId="{806A99C9-C255-4FF0-B1F4-9E876EC76453}">
      <dgm:prSet/>
      <dgm:spPr/>
      <dgm:t>
        <a:bodyPr/>
        <a:lstStyle/>
        <a:p>
          <a:endParaRPr lang="en-US"/>
        </a:p>
      </dgm:t>
    </dgm:pt>
    <dgm:pt modelId="{D9E63FE2-1E65-4DE8-923D-9643CD9E8D46}" type="sibTrans" cxnId="{806A99C9-C255-4FF0-B1F4-9E876EC76453}">
      <dgm:prSet/>
      <dgm:spPr/>
      <dgm:t>
        <a:bodyPr/>
        <a:lstStyle/>
        <a:p>
          <a:endParaRPr lang="en-US"/>
        </a:p>
      </dgm:t>
    </dgm:pt>
    <dgm:pt modelId="{B4F82BC6-FC9A-4917-AF7F-0868D53ED4FC}">
      <dgm:prSet/>
      <dgm:spPr/>
      <dgm:t>
        <a:bodyPr/>
        <a:lstStyle/>
        <a:p>
          <a:r>
            <a:rPr lang="en-GB" b="1" dirty="0"/>
            <a:t>SP3 Conservation of Energy: </a:t>
          </a:r>
          <a:r>
            <a:rPr lang="en-GB" dirty="0"/>
            <a:t>Energy types and transfers</a:t>
          </a:r>
        </a:p>
      </dgm:t>
    </dgm:pt>
    <dgm:pt modelId="{2160DB88-1E6C-47B6-8A85-8E1D7395EF4E}" type="parTrans" cxnId="{22E65D00-E4AC-4A91-A59D-3E8E64A81142}">
      <dgm:prSet/>
      <dgm:spPr/>
      <dgm:t>
        <a:bodyPr/>
        <a:lstStyle/>
        <a:p>
          <a:endParaRPr lang="en-US"/>
        </a:p>
      </dgm:t>
    </dgm:pt>
    <dgm:pt modelId="{BA2E1505-3DCE-43F2-8DA2-39A6394DE81E}" type="sibTrans" cxnId="{22E65D00-E4AC-4A91-A59D-3E8E64A81142}">
      <dgm:prSet/>
      <dgm:spPr/>
      <dgm:t>
        <a:bodyPr/>
        <a:lstStyle/>
        <a:p>
          <a:endParaRPr lang="en-US"/>
        </a:p>
      </dgm:t>
    </dgm:pt>
    <dgm:pt modelId="{24BC8C54-7058-4AFF-8C5E-4713970BC308}">
      <dgm:prSet/>
      <dgm:spPr/>
      <dgm:t>
        <a:bodyPr/>
        <a:lstStyle/>
        <a:p>
          <a:r>
            <a:rPr lang="en-GB" b="1" dirty="0"/>
            <a:t>SP4 Waves: </a:t>
          </a:r>
          <a:r>
            <a:rPr lang="en-GB" dirty="0"/>
            <a:t>Describing waves, wave behaviours, sound</a:t>
          </a:r>
        </a:p>
      </dgm:t>
    </dgm:pt>
    <dgm:pt modelId="{246E8333-0323-4CCD-81F1-C9111D987DEC}" type="parTrans" cxnId="{2B7194AA-2040-4E9E-B2BD-ADEBEF8618A1}">
      <dgm:prSet/>
      <dgm:spPr/>
      <dgm:t>
        <a:bodyPr/>
        <a:lstStyle/>
        <a:p>
          <a:endParaRPr lang="en-US"/>
        </a:p>
      </dgm:t>
    </dgm:pt>
    <dgm:pt modelId="{C262D931-C63C-434A-ADDF-AD9CBBAA636A}" type="sibTrans" cxnId="{2B7194AA-2040-4E9E-B2BD-ADEBEF8618A1}">
      <dgm:prSet/>
      <dgm:spPr/>
      <dgm:t>
        <a:bodyPr/>
        <a:lstStyle/>
        <a:p>
          <a:endParaRPr lang="en-US"/>
        </a:p>
      </dgm:t>
    </dgm:pt>
    <dgm:pt modelId="{F77F946B-C343-4C18-B0EF-1C28E0E72327}">
      <dgm:prSet/>
      <dgm:spPr/>
      <dgm:t>
        <a:bodyPr/>
        <a:lstStyle/>
        <a:p>
          <a:r>
            <a:rPr lang="en-GB" b="1" dirty="0"/>
            <a:t>SP5 Light and the Electromagnetic Spectrum: </a:t>
          </a:r>
          <a:r>
            <a:rPr lang="en-GB" dirty="0"/>
            <a:t>The types of light and their uses</a:t>
          </a:r>
        </a:p>
      </dgm:t>
    </dgm:pt>
    <dgm:pt modelId="{1CC160E4-9653-45F4-ABB4-410238673157}" type="parTrans" cxnId="{78F510E1-05EE-45C6-A9E3-266F1CF84D1A}">
      <dgm:prSet/>
      <dgm:spPr/>
      <dgm:t>
        <a:bodyPr/>
        <a:lstStyle/>
        <a:p>
          <a:endParaRPr lang="en-US"/>
        </a:p>
      </dgm:t>
    </dgm:pt>
    <dgm:pt modelId="{F7919F34-23E0-4FB1-9AB2-C816E588B83D}" type="sibTrans" cxnId="{78F510E1-05EE-45C6-A9E3-266F1CF84D1A}">
      <dgm:prSet/>
      <dgm:spPr/>
      <dgm:t>
        <a:bodyPr/>
        <a:lstStyle/>
        <a:p>
          <a:endParaRPr lang="en-US"/>
        </a:p>
      </dgm:t>
    </dgm:pt>
    <dgm:pt modelId="{5D44F7E1-762D-46FB-B1B3-E1914915B33B}">
      <dgm:prSet/>
      <dgm:spPr/>
      <dgm:t>
        <a:bodyPr/>
        <a:lstStyle/>
        <a:p>
          <a:r>
            <a:rPr lang="en-GB" b="1" dirty="0"/>
            <a:t>SP6 Radioactivity: </a:t>
          </a:r>
          <a:r>
            <a:rPr lang="en-GB" dirty="0"/>
            <a:t>The atom, radiation, energy</a:t>
          </a:r>
        </a:p>
      </dgm:t>
    </dgm:pt>
    <dgm:pt modelId="{7FB924D5-954C-4360-BA63-4C52833C2680}" type="parTrans" cxnId="{0E53F908-C4F3-45F8-BF46-4868C653F766}">
      <dgm:prSet/>
      <dgm:spPr/>
      <dgm:t>
        <a:bodyPr/>
        <a:lstStyle/>
        <a:p>
          <a:endParaRPr lang="en-US"/>
        </a:p>
      </dgm:t>
    </dgm:pt>
    <dgm:pt modelId="{66238519-EE10-43A9-9CAD-4850BA57BA6D}" type="sibTrans" cxnId="{0E53F908-C4F3-45F8-BF46-4868C653F766}">
      <dgm:prSet/>
      <dgm:spPr/>
      <dgm:t>
        <a:bodyPr/>
        <a:lstStyle/>
        <a:p>
          <a:endParaRPr lang="en-US"/>
        </a:p>
      </dgm:t>
    </dgm:pt>
    <dgm:pt modelId="{B8A4F86F-4FB1-420F-9406-CE21273F4F49}">
      <dgm:prSet/>
      <dgm:spPr/>
      <dgm:t>
        <a:bodyPr/>
        <a:lstStyle/>
        <a:p>
          <a:r>
            <a:rPr lang="en-GB" b="1" dirty="0"/>
            <a:t>SP8/9 Energy/Forces Doing Work: </a:t>
          </a:r>
          <a:r>
            <a:rPr lang="en-GB" dirty="0"/>
            <a:t>Energy Transfers, Types of Forces</a:t>
          </a:r>
        </a:p>
      </dgm:t>
    </dgm:pt>
    <dgm:pt modelId="{803059A0-DAE9-4E6D-9259-A080B3A9CBCA}" type="parTrans" cxnId="{D6D922ED-5F35-441B-8F77-8BF58526FF56}">
      <dgm:prSet/>
      <dgm:spPr/>
      <dgm:t>
        <a:bodyPr/>
        <a:lstStyle/>
        <a:p>
          <a:endParaRPr lang="en-US"/>
        </a:p>
      </dgm:t>
    </dgm:pt>
    <dgm:pt modelId="{1A635268-F601-4357-A934-BF26B091E5C3}" type="sibTrans" cxnId="{D6D922ED-5F35-441B-8F77-8BF58526FF56}">
      <dgm:prSet/>
      <dgm:spPr/>
      <dgm:t>
        <a:bodyPr/>
        <a:lstStyle/>
        <a:p>
          <a:endParaRPr lang="en-US"/>
        </a:p>
      </dgm:t>
    </dgm:pt>
    <dgm:pt modelId="{C610ED99-093F-4CAD-B2E3-0EC0E2DDA439}">
      <dgm:prSet/>
      <dgm:spPr/>
      <dgm:t>
        <a:bodyPr/>
        <a:lstStyle/>
        <a:p>
          <a:r>
            <a:rPr lang="en-GB" b="1" dirty="0"/>
            <a:t>SP10/11 Electricity and Circuits/Static Electricity: </a:t>
          </a:r>
          <a:r>
            <a:rPr lang="en-GB" dirty="0"/>
            <a:t>Building and describing circuits, quantifying electricity, Charge transfers</a:t>
          </a:r>
        </a:p>
      </dgm:t>
    </dgm:pt>
    <dgm:pt modelId="{709AB3E0-9A2B-4DF2-9D0C-622A268E42D9}" type="parTrans" cxnId="{81D31528-305F-422B-94D6-0BFB759FC446}">
      <dgm:prSet/>
      <dgm:spPr/>
      <dgm:t>
        <a:bodyPr/>
        <a:lstStyle/>
        <a:p>
          <a:endParaRPr lang="en-US"/>
        </a:p>
      </dgm:t>
    </dgm:pt>
    <dgm:pt modelId="{0E44D5E2-E457-49AB-8742-600AA1010B09}" type="sibTrans" cxnId="{81D31528-305F-422B-94D6-0BFB759FC446}">
      <dgm:prSet/>
      <dgm:spPr/>
      <dgm:t>
        <a:bodyPr/>
        <a:lstStyle/>
        <a:p>
          <a:endParaRPr lang="en-US"/>
        </a:p>
      </dgm:t>
    </dgm:pt>
    <dgm:pt modelId="{1DFB0D5F-BBDF-437B-9408-F2F1330C2260}">
      <dgm:prSet/>
      <dgm:spPr/>
      <dgm:t>
        <a:bodyPr/>
        <a:lstStyle/>
        <a:p>
          <a:r>
            <a:rPr lang="en-GB" b="1" dirty="0"/>
            <a:t>SP12/13 Magnetism and the Motor Effect/EM Induction: </a:t>
          </a:r>
          <a:r>
            <a:rPr lang="en-GB" dirty="0"/>
            <a:t>Types of Magnets, Uses of Induction, The National Grid</a:t>
          </a:r>
        </a:p>
      </dgm:t>
    </dgm:pt>
    <dgm:pt modelId="{953A983A-9E8C-43D1-93B8-28EE35DDF21A}" type="parTrans" cxnId="{F13C36EE-83D4-4F58-9158-B69CE3FC8700}">
      <dgm:prSet/>
      <dgm:spPr/>
      <dgm:t>
        <a:bodyPr/>
        <a:lstStyle/>
        <a:p>
          <a:endParaRPr lang="en-US"/>
        </a:p>
      </dgm:t>
    </dgm:pt>
    <dgm:pt modelId="{6D19CB80-5857-4B56-BC0E-E081BEEFE41F}" type="sibTrans" cxnId="{F13C36EE-83D4-4F58-9158-B69CE3FC8700}">
      <dgm:prSet/>
      <dgm:spPr/>
      <dgm:t>
        <a:bodyPr/>
        <a:lstStyle/>
        <a:p>
          <a:endParaRPr lang="en-US"/>
        </a:p>
      </dgm:t>
    </dgm:pt>
    <dgm:pt modelId="{B93C9F8C-84EF-4197-8AD0-076D472E9A4F}">
      <dgm:prSet/>
      <dgm:spPr/>
      <dgm:t>
        <a:bodyPr/>
        <a:lstStyle/>
        <a:p>
          <a:r>
            <a:rPr lang="en-GB" b="1" dirty="0"/>
            <a:t>SP7 Astronomy: </a:t>
          </a:r>
          <a:r>
            <a:rPr lang="en-GB" dirty="0"/>
            <a:t>Describing what’s in space</a:t>
          </a:r>
        </a:p>
      </dgm:t>
    </dgm:pt>
    <dgm:pt modelId="{FF2722C5-D29D-4711-978E-6F4D41C2AF11}" type="parTrans" cxnId="{6AD28973-EA55-4F7C-B738-8FDEB0948D74}">
      <dgm:prSet/>
      <dgm:spPr/>
      <dgm:t>
        <a:bodyPr/>
        <a:lstStyle/>
        <a:p>
          <a:endParaRPr lang="en-US"/>
        </a:p>
      </dgm:t>
    </dgm:pt>
    <dgm:pt modelId="{36B25362-4D13-40D2-9ABF-99728692FC43}" type="sibTrans" cxnId="{6AD28973-EA55-4F7C-B738-8FDEB0948D74}">
      <dgm:prSet/>
      <dgm:spPr/>
      <dgm:t>
        <a:bodyPr/>
        <a:lstStyle/>
        <a:p>
          <a:endParaRPr lang="en-US"/>
        </a:p>
      </dgm:t>
    </dgm:pt>
    <dgm:pt modelId="{22FA782A-CB03-40F0-882F-F42A7FDD0731}">
      <dgm:prSet/>
      <dgm:spPr/>
      <dgm:t>
        <a:bodyPr/>
        <a:lstStyle/>
        <a:p>
          <a:r>
            <a:rPr lang="en-GB" b="1" dirty="0"/>
            <a:t>SP14/15 Particle Model/Forces and Matter: </a:t>
          </a:r>
          <a:r>
            <a:rPr lang="en-GB" dirty="0"/>
            <a:t>Energy in Particles, Springs, Fluids</a:t>
          </a:r>
        </a:p>
      </dgm:t>
    </dgm:pt>
    <dgm:pt modelId="{AB175E33-9909-4F84-98F9-8B9CF2C4D0C9}" type="parTrans" cxnId="{3B9F3CC6-1B7C-4D1B-BDD3-0C87F5A1F95E}">
      <dgm:prSet/>
      <dgm:spPr/>
      <dgm:t>
        <a:bodyPr/>
        <a:lstStyle/>
        <a:p>
          <a:endParaRPr lang="en-US"/>
        </a:p>
      </dgm:t>
    </dgm:pt>
    <dgm:pt modelId="{DD045ED9-D370-413E-B7AF-D5890CD3E2DA}" type="sibTrans" cxnId="{3B9F3CC6-1B7C-4D1B-BDD3-0C87F5A1F95E}">
      <dgm:prSet/>
      <dgm:spPr/>
      <dgm:t>
        <a:bodyPr/>
        <a:lstStyle/>
        <a:p>
          <a:endParaRPr lang="en-US"/>
        </a:p>
      </dgm:t>
    </dgm:pt>
    <dgm:pt modelId="{4ED77A40-0C2D-4CCA-A595-C7D4E91382EA}" type="pres">
      <dgm:prSet presAssocID="{9316F9DC-72C2-44B5-B9F0-FF02F9B37B6E}" presName="linearFlow" presStyleCnt="0">
        <dgm:presLayoutVars>
          <dgm:dir/>
          <dgm:animLvl val="lvl"/>
          <dgm:resizeHandles/>
        </dgm:presLayoutVars>
      </dgm:prSet>
      <dgm:spPr/>
    </dgm:pt>
    <dgm:pt modelId="{AED083D8-6ED5-4340-A15C-105268A437C7}" type="pres">
      <dgm:prSet presAssocID="{F5ADFD24-9D1E-4722-A79F-0096E5781201}" presName="compositeNode" presStyleCnt="0">
        <dgm:presLayoutVars>
          <dgm:bulletEnabled val="1"/>
        </dgm:presLayoutVars>
      </dgm:prSet>
      <dgm:spPr/>
    </dgm:pt>
    <dgm:pt modelId="{02E3C4D2-F6EA-4D2D-B733-80239FCDFBFD}" type="pres">
      <dgm:prSet presAssocID="{F5ADFD24-9D1E-4722-A79F-0096E5781201}" presName="image" presStyleLbl="fgImgPlace1" presStyleIdx="0" presStyleCnt="3"/>
      <dgm:spPr/>
    </dgm:pt>
    <dgm:pt modelId="{49A232BB-D4EE-4A9D-B9B3-E7A953E61312}" type="pres">
      <dgm:prSet presAssocID="{F5ADFD24-9D1E-4722-A79F-0096E5781201}" presName="childNode" presStyleLbl="node1" presStyleIdx="0" presStyleCnt="3" custScaleX="119442" custScaleY="104718" custLinFactNeighborX="14004" custLinFactNeighborY="782">
        <dgm:presLayoutVars>
          <dgm:bulletEnabled val="1"/>
        </dgm:presLayoutVars>
      </dgm:prSet>
      <dgm:spPr/>
    </dgm:pt>
    <dgm:pt modelId="{3DF997AB-F6F4-41FB-A6D4-2A9493ABBA1F}" type="pres">
      <dgm:prSet presAssocID="{F5ADFD24-9D1E-4722-A79F-0096E578120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2217DC5-AEF8-48AE-BC27-89A3244A4F33}" type="pres">
      <dgm:prSet presAssocID="{9A507E2C-66D9-4218-BCB8-5B5E4388DB2D}" presName="sibTrans" presStyleCnt="0"/>
      <dgm:spPr/>
    </dgm:pt>
    <dgm:pt modelId="{41ACBBCD-BFD0-4C43-BA3A-87D4723C5AC6}" type="pres">
      <dgm:prSet presAssocID="{96617182-9426-4E1E-88F2-858F93001892}" presName="compositeNode" presStyleCnt="0">
        <dgm:presLayoutVars>
          <dgm:bulletEnabled val="1"/>
        </dgm:presLayoutVars>
      </dgm:prSet>
      <dgm:spPr/>
    </dgm:pt>
    <dgm:pt modelId="{9305E28C-41D9-403D-AEFC-C35DAB06CF88}" type="pres">
      <dgm:prSet presAssocID="{96617182-9426-4E1E-88F2-858F93001892}" presName="image" presStyleLbl="fgImgPlace1" presStyleIdx="1" presStyleCnt="3"/>
      <dgm:spPr/>
    </dgm:pt>
    <dgm:pt modelId="{9E582A3B-FDDE-4AC8-9780-744ED2BC5281}" type="pres">
      <dgm:prSet presAssocID="{96617182-9426-4E1E-88F2-858F93001892}" presName="childNode" presStyleLbl="node1" presStyleIdx="1" presStyleCnt="3" custScaleX="126787" custScaleY="105065" custLinFactNeighborX="13110" custLinFactNeighborY="204">
        <dgm:presLayoutVars>
          <dgm:bulletEnabled val="1"/>
        </dgm:presLayoutVars>
      </dgm:prSet>
      <dgm:spPr/>
    </dgm:pt>
    <dgm:pt modelId="{FC3806B4-5A30-49B2-8256-8ED57EEA3310}" type="pres">
      <dgm:prSet presAssocID="{96617182-9426-4E1E-88F2-858F93001892}" presName="parentNode" presStyleLbl="revTx" presStyleIdx="1" presStyleCnt="3" custLinFactNeighborX="-25883" custLinFactNeighborY="408">
        <dgm:presLayoutVars>
          <dgm:chMax val="0"/>
          <dgm:bulletEnabled val="1"/>
        </dgm:presLayoutVars>
      </dgm:prSet>
      <dgm:spPr/>
    </dgm:pt>
    <dgm:pt modelId="{46E3B5D0-EAE3-4CB9-8000-F352B1EA3FC3}" type="pres">
      <dgm:prSet presAssocID="{EDA9681C-474F-4BD5-A3BA-04A0F8EA71AD}" presName="sibTrans" presStyleCnt="0"/>
      <dgm:spPr/>
    </dgm:pt>
    <dgm:pt modelId="{47E3973B-75B2-4DFD-B232-584A186B1402}" type="pres">
      <dgm:prSet presAssocID="{1F3C0218-CEE5-444C-A212-D6F8C7639DBC}" presName="compositeNode" presStyleCnt="0">
        <dgm:presLayoutVars>
          <dgm:bulletEnabled val="1"/>
        </dgm:presLayoutVars>
      </dgm:prSet>
      <dgm:spPr/>
    </dgm:pt>
    <dgm:pt modelId="{8CB68268-673E-4E32-88E8-4D22AC7D1939}" type="pres">
      <dgm:prSet presAssocID="{1F3C0218-CEE5-444C-A212-D6F8C7639DBC}" presName="image" presStyleLbl="fgImgPlace1" presStyleIdx="2" presStyleCnt="3"/>
      <dgm:spPr/>
    </dgm:pt>
    <dgm:pt modelId="{C9B85C42-EA46-4F53-B353-843B3E3A71D6}" type="pres">
      <dgm:prSet presAssocID="{1F3C0218-CEE5-444C-A212-D6F8C7639DBC}" presName="childNode" presStyleLbl="node1" presStyleIdx="2" presStyleCnt="3" custScaleX="123882" custScaleY="104879" custLinFactNeighborX="3469" custLinFactNeighborY="87">
        <dgm:presLayoutVars>
          <dgm:bulletEnabled val="1"/>
        </dgm:presLayoutVars>
      </dgm:prSet>
      <dgm:spPr/>
    </dgm:pt>
    <dgm:pt modelId="{EDC989A9-903D-4CB3-A4D5-A390E556F37B}" type="pres">
      <dgm:prSet presAssocID="{1F3C0218-CEE5-444C-A212-D6F8C7639DBC}" presName="parentNode" presStyleLbl="revTx" presStyleIdx="2" presStyleCnt="3" custLinFactNeighborX="-48777" custLinFactNeighborY="204">
        <dgm:presLayoutVars>
          <dgm:chMax val="0"/>
          <dgm:bulletEnabled val="1"/>
        </dgm:presLayoutVars>
      </dgm:prSet>
      <dgm:spPr/>
    </dgm:pt>
  </dgm:ptLst>
  <dgm:cxnLst>
    <dgm:cxn modelId="{22E65D00-E4AC-4A91-A59D-3E8E64A81142}" srcId="{1F3C0218-CEE5-444C-A212-D6F8C7639DBC}" destId="{B4F82BC6-FC9A-4917-AF7F-0868D53ED4FC}" srcOrd="2" destOrd="0" parTransId="{2160DB88-1E6C-47B6-8A85-8E1D7395EF4E}" sibTransId="{BA2E1505-3DCE-43F2-8DA2-39A6394DE81E}"/>
    <dgm:cxn modelId="{55A42602-0262-4B29-861A-F3358EDDEFC2}" type="presOf" srcId="{ECEE7D1C-BE3D-41D3-B490-3031F86C674C}" destId="{49A232BB-D4EE-4A9D-B9B3-E7A953E61312}" srcOrd="0" destOrd="5" presId="urn:microsoft.com/office/officeart/2005/8/layout/hList2"/>
    <dgm:cxn modelId="{4E196802-F90D-440D-84DF-37CA675E5FDC}" srcId="{F5ADFD24-9D1E-4722-A79F-0096E5781201}" destId="{56A6F8CE-2BAF-4A3E-84E6-88408305C173}" srcOrd="4" destOrd="0" parTransId="{12739580-FF12-4118-BB16-D2B95826B8F5}" sibTransId="{4B166001-28D5-4D16-9F18-7DD4346BE4E5}"/>
    <dgm:cxn modelId="{18A4E707-B97D-4C0B-AAFE-5DD7E85A9B7C}" type="presOf" srcId="{5F27546E-2F4D-424B-8BF8-1C636D0E50C1}" destId="{49A232BB-D4EE-4A9D-B9B3-E7A953E61312}" srcOrd="0" destOrd="2" presId="urn:microsoft.com/office/officeart/2005/8/layout/hList2"/>
    <dgm:cxn modelId="{0E53F908-C4F3-45F8-BF46-4868C653F766}" srcId="{1F3C0218-CEE5-444C-A212-D6F8C7639DBC}" destId="{5D44F7E1-762D-46FB-B1B3-E1914915B33B}" srcOrd="5" destOrd="0" parTransId="{7FB924D5-954C-4360-BA63-4C52833C2680}" sibTransId="{66238519-EE10-43A9-9CAD-4850BA57BA6D}"/>
    <dgm:cxn modelId="{5D11A90B-360F-4109-97D1-8622E3938A09}" srcId="{F5ADFD24-9D1E-4722-A79F-0096E5781201}" destId="{141A2EDD-5278-4F67-9A3B-DE2FD02CE2F5}" srcOrd="3" destOrd="0" parTransId="{A937CCDD-5B4F-4F97-9394-1B0FC21293EE}" sibTransId="{F4133D4B-7513-422B-A090-625FAFB198DE}"/>
    <dgm:cxn modelId="{ECDD5D14-438F-4DF1-8C40-D168CB14C477}" type="presOf" srcId="{F5ADFD24-9D1E-4722-A79F-0096E5781201}" destId="{3DF997AB-F6F4-41FB-A6D4-2A9493ABBA1F}" srcOrd="0" destOrd="0" presId="urn:microsoft.com/office/officeart/2005/8/layout/hList2"/>
    <dgm:cxn modelId="{102F8314-9973-4455-A09B-3CF9BD4ED019}" srcId="{96617182-9426-4E1E-88F2-858F93001892}" destId="{E72A2099-7700-40FF-9042-7EFA13DAA8D7}" srcOrd="10" destOrd="0" parTransId="{CF4C2D85-4AC4-45C6-911C-14663DF2926F}" sibTransId="{96CF74C7-22A5-43CF-9424-64F3CD1EA439}"/>
    <dgm:cxn modelId="{F43F2B15-3655-436A-A444-A54889C4EEB7}" srcId="{96617182-9426-4E1E-88F2-858F93001892}" destId="{CF6689D4-23EC-4A7E-9DE8-006F386A4FA4}" srcOrd="4" destOrd="0" parTransId="{820E9D90-117A-4FAD-941E-86F5F50097CD}" sibTransId="{4F32FEB2-7C82-440B-B215-6C542065CCCA}"/>
    <dgm:cxn modelId="{2D88DD15-A0B7-4C4E-9397-4715071FE8E3}" type="presOf" srcId="{E5EE764E-ABD0-49EF-947E-01FE633672F2}" destId="{9E582A3B-FDDE-4AC8-9780-744ED2BC5281}" srcOrd="0" destOrd="5" presId="urn:microsoft.com/office/officeart/2005/8/layout/hList2"/>
    <dgm:cxn modelId="{20A54A19-8550-4281-9370-806737FADCAC}" type="presOf" srcId="{B65FA2E7-10BD-4D80-9015-EC0246B7CA97}" destId="{9E582A3B-FDDE-4AC8-9780-744ED2BC5281}" srcOrd="0" destOrd="11" presId="urn:microsoft.com/office/officeart/2005/8/layout/hList2"/>
    <dgm:cxn modelId="{C9085A1F-E1B3-4418-A333-ED493C55A50E}" type="presOf" srcId="{22FA782A-CB03-40F0-882F-F42A7FDD0731}" destId="{C9B85C42-EA46-4F53-B353-843B3E3A71D6}" srcOrd="0" destOrd="10" presId="urn:microsoft.com/office/officeart/2005/8/layout/hList2"/>
    <dgm:cxn modelId="{3EC28720-87C7-4341-AD47-47DDB67199AB}" type="presOf" srcId="{1DFB0D5F-BBDF-437B-9408-F2F1330C2260}" destId="{C9B85C42-EA46-4F53-B353-843B3E3A71D6}" srcOrd="0" destOrd="8" presId="urn:microsoft.com/office/officeart/2005/8/layout/hList2"/>
    <dgm:cxn modelId="{71F62027-B942-45CC-9601-CD24A5C1B1DD}" type="presOf" srcId="{CF6689D4-23EC-4A7E-9DE8-006F386A4FA4}" destId="{9E582A3B-FDDE-4AC8-9780-744ED2BC5281}" srcOrd="0" destOrd="4" presId="urn:microsoft.com/office/officeart/2005/8/layout/hList2"/>
    <dgm:cxn modelId="{81D31528-305F-422B-94D6-0BFB759FC446}" srcId="{1F3C0218-CEE5-444C-A212-D6F8C7639DBC}" destId="{C610ED99-093F-4CAD-B2E3-0EC0E2DDA439}" srcOrd="7" destOrd="0" parTransId="{709AB3E0-9A2B-4DF2-9D0C-622A268E42D9}" sibTransId="{0E44D5E2-E457-49AB-8742-600AA1010B09}"/>
    <dgm:cxn modelId="{4DB8232D-6A4D-4137-A575-66830530D6AE}" type="presOf" srcId="{E72A2099-7700-40FF-9042-7EFA13DAA8D7}" destId="{9E582A3B-FDDE-4AC8-9780-744ED2BC5281}" srcOrd="0" destOrd="10" presId="urn:microsoft.com/office/officeart/2005/8/layout/hList2"/>
    <dgm:cxn modelId="{09BC2438-34CE-49AF-9E11-EF4565C67B10}" srcId="{1F3C0218-CEE5-444C-A212-D6F8C7639DBC}" destId="{7FE7ADAA-60EF-4E1A-AC90-740128B41981}" srcOrd="0" destOrd="0" parTransId="{CF1924C3-7536-48B6-8767-51A2481F4D55}" sibTransId="{DA18F800-099F-415D-A31F-26CD53C5443E}"/>
    <dgm:cxn modelId="{DFD9B338-B7BF-4901-9042-6EC5DE34EBEC}" srcId="{F5ADFD24-9D1E-4722-A79F-0096E5781201}" destId="{5F27546E-2F4D-424B-8BF8-1C636D0E50C1}" srcOrd="2" destOrd="0" parTransId="{8159BFB8-88AE-4414-8B31-EA93FC1B4984}" sibTransId="{35941430-4D50-47EB-ACE8-AF5AC971D693}"/>
    <dgm:cxn modelId="{F6DE793D-85FC-4B63-A679-B1C956D88E37}" srcId="{9316F9DC-72C2-44B5-B9F0-FF02F9B37B6E}" destId="{1F3C0218-CEE5-444C-A212-D6F8C7639DBC}" srcOrd="2" destOrd="0" parTransId="{370FF5B4-99E9-44D5-86CE-2F1DEC3D6A28}" sibTransId="{E0F2EEE8-BA51-4DEE-9D45-292BD649EA4F}"/>
    <dgm:cxn modelId="{A2B21B3E-29F9-4F13-8E7A-262AF2448106}" srcId="{96617182-9426-4E1E-88F2-858F93001892}" destId="{E5EE764E-ABD0-49EF-947E-01FE633672F2}" srcOrd="5" destOrd="0" parTransId="{2C87716F-FA56-46AA-9E88-6CB398C8ACA0}" sibTransId="{C67AB6A5-07A9-48D1-B794-9FC8185A13DC}"/>
    <dgm:cxn modelId="{ADF6D55B-7137-4099-B8F5-22BC344490A6}" srcId="{96617182-9426-4E1E-88F2-858F93001892}" destId="{B6A391B8-804A-4FBF-A7EE-97EAD7392621}" srcOrd="1" destOrd="0" parTransId="{A9BE15B2-401D-47BB-A4E1-DC640A603F7E}" sibTransId="{220DA1E0-DE06-4BE2-B2B7-C8C087CA6A95}"/>
    <dgm:cxn modelId="{F902C65F-76A9-455B-9EA6-16A804CA2758}" srcId="{96617182-9426-4E1E-88F2-858F93001892}" destId="{7651A069-39BD-47BF-902B-97A901011185}" srcOrd="9" destOrd="0" parTransId="{8D2B5B9F-0171-4A87-B90B-B2496A74EBEC}" sibTransId="{2264683A-1E5B-4904-A64D-61A7D9D8CE90}"/>
    <dgm:cxn modelId="{AA3CBE41-E5D7-41D3-9206-85C6E3808985}" type="presOf" srcId="{5D44F7E1-762D-46FB-B1B3-E1914915B33B}" destId="{C9B85C42-EA46-4F53-B353-843B3E3A71D6}" srcOrd="0" destOrd="5" presId="urn:microsoft.com/office/officeart/2005/8/layout/hList2"/>
    <dgm:cxn modelId="{7243C642-7B8F-45E5-ACCA-74359E8590A9}" srcId="{F5ADFD24-9D1E-4722-A79F-0096E5781201}" destId="{0693832B-E296-46E1-BFCC-702E1D175FF0}" srcOrd="6" destOrd="0" parTransId="{F6A9E1E2-1B28-4578-80B3-9388942B9908}" sibTransId="{4FF89707-1AC8-4474-BC56-1A6796935EFE}"/>
    <dgm:cxn modelId="{F91D3063-DCD5-42B5-9206-0D03D15C4363}" srcId="{96617182-9426-4E1E-88F2-858F93001892}" destId="{D8943D2F-E947-42E4-8E42-C2EE2B78177D}" srcOrd="2" destOrd="0" parTransId="{CC775700-D071-4E7D-909E-768457C57D4C}" sibTransId="{DE1A12F6-4C76-4BFC-8594-7E0B2299C5A7}"/>
    <dgm:cxn modelId="{67522664-4FF1-404B-9FF4-762FC696E87A}" type="presOf" srcId="{6B3FC4D0-587D-41BA-802D-638C0F0D822C}" destId="{9E582A3B-FDDE-4AC8-9780-744ED2BC5281}" srcOrd="0" destOrd="3" presId="urn:microsoft.com/office/officeart/2005/8/layout/hList2"/>
    <dgm:cxn modelId="{A4332F4B-9F39-431A-BD36-B8F2E853910D}" type="presOf" srcId="{5AB53C4F-2FCB-475F-950A-0FBF300C97FF}" destId="{9E582A3B-FDDE-4AC8-9780-744ED2BC5281}" srcOrd="0" destOrd="0" presId="urn:microsoft.com/office/officeart/2005/8/layout/hList2"/>
    <dgm:cxn modelId="{42A39A4E-1329-4886-BE23-B911DB8BAA39}" type="presOf" srcId="{96617182-9426-4E1E-88F2-858F93001892}" destId="{FC3806B4-5A30-49B2-8256-8ED57EEA3310}" srcOrd="0" destOrd="0" presId="urn:microsoft.com/office/officeart/2005/8/layout/hList2"/>
    <dgm:cxn modelId="{0E5B8672-B1A9-4157-8EC8-C4762688A675}" type="presOf" srcId="{FD03BDBF-260F-4676-8C79-BDDA21920BB3}" destId="{C9B85C42-EA46-4F53-B353-843B3E3A71D6}" srcOrd="0" destOrd="1" presId="urn:microsoft.com/office/officeart/2005/8/layout/hList2"/>
    <dgm:cxn modelId="{2D42CC72-15FD-4B1A-AC5E-0201259555FE}" type="presOf" srcId="{7FE7ADAA-60EF-4E1A-AC90-740128B41981}" destId="{C9B85C42-EA46-4F53-B353-843B3E3A71D6}" srcOrd="0" destOrd="0" presId="urn:microsoft.com/office/officeart/2005/8/layout/hList2"/>
    <dgm:cxn modelId="{6AD28973-EA55-4F7C-B738-8FDEB0948D74}" srcId="{1F3C0218-CEE5-444C-A212-D6F8C7639DBC}" destId="{B93C9F8C-84EF-4197-8AD0-076D472E9A4F}" srcOrd="9" destOrd="0" parTransId="{FF2722C5-D29D-4711-978E-6F4D41C2AF11}" sibTransId="{36B25362-4D13-40D2-9ABF-99728692FC43}"/>
    <dgm:cxn modelId="{8563EF53-0500-4056-81D6-5931123399E3}" srcId="{F5ADFD24-9D1E-4722-A79F-0096E5781201}" destId="{3A509ADC-CFD2-451A-99B8-DBF8B55A8EDC}" srcOrd="1" destOrd="0" parTransId="{504C18B6-081F-46AD-964D-7DC66774F6EF}" sibTransId="{1268D86A-1FF5-49A4-A6F5-FC37C7AE2916}"/>
    <dgm:cxn modelId="{B65EC774-739F-44E2-B387-A04E78923829}" srcId="{F5ADFD24-9D1E-4722-A79F-0096E5781201}" destId="{74967F04-0C28-4B48-95F9-0B42FEE4625D}" srcOrd="0" destOrd="0" parTransId="{2827CBD0-6190-4B4A-9DCC-31979CFD4FC3}" sibTransId="{666A2368-0335-4F82-AEB3-AEC4ED0918CB}"/>
    <dgm:cxn modelId="{BFB1DD75-0BFF-4C1A-9DE9-65024B3A59EA}" type="presOf" srcId="{EE01B7F2-0D5A-4030-993C-BF279E7D6C86}" destId="{49A232BB-D4EE-4A9D-B9B3-E7A953E61312}" srcOrd="0" destOrd="8" presId="urn:microsoft.com/office/officeart/2005/8/layout/hList2"/>
    <dgm:cxn modelId="{2997D657-4AF5-42C2-9E6C-541BD49B2A78}" type="presOf" srcId="{AE410DCC-3F6D-4D94-B8F3-0112FB43E1D8}" destId="{9E582A3B-FDDE-4AC8-9780-744ED2BC5281}" srcOrd="0" destOrd="6" presId="urn:microsoft.com/office/officeart/2005/8/layout/hList2"/>
    <dgm:cxn modelId="{C117595A-E6E7-47AC-91C1-B030ECAB56A4}" type="presOf" srcId="{9316F9DC-72C2-44B5-B9F0-FF02F9B37B6E}" destId="{4ED77A40-0C2D-4CCA-A595-C7D4E91382EA}" srcOrd="0" destOrd="0" presId="urn:microsoft.com/office/officeart/2005/8/layout/hList2"/>
    <dgm:cxn modelId="{657F077D-126F-4AE4-BBA7-9D78C3461FA3}" type="presOf" srcId="{7651A069-39BD-47BF-902B-97A901011185}" destId="{9E582A3B-FDDE-4AC8-9780-744ED2BC5281}" srcOrd="0" destOrd="9" presId="urn:microsoft.com/office/officeart/2005/8/layout/hList2"/>
    <dgm:cxn modelId="{20849F7D-C754-432F-9724-2FF13516B8EE}" srcId="{96617182-9426-4E1E-88F2-858F93001892}" destId="{B65FA2E7-10BD-4D80-9015-EC0246B7CA97}" srcOrd="11" destOrd="0" parTransId="{A3EA8530-A7C9-4734-A7B6-0DF391F77CE6}" sibTransId="{60E57C9E-D2E2-4039-A3C1-4E735EC0076D}"/>
    <dgm:cxn modelId="{E1A4D683-95BB-4CE5-B08B-C4AF3CEDE288}" type="presOf" srcId="{141A2EDD-5278-4F67-9A3B-DE2FD02CE2F5}" destId="{49A232BB-D4EE-4A9D-B9B3-E7A953E61312}" srcOrd="0" destOrd="3" presId="urn:microsoft.com/office/officeart/2005/8/layout/hList2"/>
    <dgm:cxn modelId="{DB05178D-CBF1-43D1-BB4E-36C57D219A57}" type="presOf" srcId="{56A6F8CE-2BAF-4A3E-84E6-88408305C173}" destId="{49A232BB-D4EE-4A9D-B9B3-E7A953E61312}" srcOrd="0" destOrd="4" presId="urn:microsoft.com/office/officeart/2005/8/layout/hList2"/>
    <dgm:cxn modelId="{F42A2990-57A6-4A16-805E-42C26476EB5A}" type="presOf" srcId="{B6A391B8-804A-4FBF-A7EE-97EAD7392621}" destId="{9E582A3B-FDDE-4AC8-9780-744ED2BC5281}" srcOrd="0" destOrd="1" presId="urn:microsoft.com/office/officeart/2005/8/layout/hList2"/>
    <dgm:cxn modelId="{48807A90-6FA2-4D1D-8F36-1471A635B200}" srcId="{F5ADFD24-9D1E-4722-A79F-0096E5781201}" destId="{EE01B7F2-0D5A-4030-993C-BF279E7D6C86}" srcOrd="8" destOrd="0" parTransId="{D77921C4-1D8B-4BE5-B1FC-07243075C585}" sibTransId="{3B7795BD-B59D-4ADB-B480-581B5F611373}"/>
    <dgm:cxn modelId="{B8DDC397-E60F-401E-B67C-BF22126DD94D}" srcId="{96617182-9426-4E1E-88F2-858F93001892}" destId="{0692F9E0-3060-4A65-9B33-2A5392282575}" srcOrd="8" destOrd="0" parTransId="{513168C0-8721-4C89-A213-8116C902A91B}" sibTransId="{81DAC0A0-489E-496F-90EA-58011DA664DB}"/>
    <dgm:cxn modelId="{CCD4EC97-24AD-4FE8-8D7B-B1B1F8F28B5E}" srcId="{96617182-9426-4E1E-88F2-858F93001892}" destId="{6B3FC4D0-587D-41BA-802D-638C0F0D822C}" srcOrd="3" destOrd="0" parTransId="{ECF80B2F-F9A3-455B-9C7E-3C482DD82B94}" sibTransId="{A9FE0FA3-15B7-4381-84FF-1E3E433AA84E}"/>
    <dgm:cxn modelId="{8894AA9A-A7AC-4019-B4B0-FB52291AE6EE}" type="presOf" srcId="{1F3C0218-CEE5-444C-A212-D6F8C7639DBC}" destId="{EDC989A9-903D-4CB3-A4D5-A390E556F37B}" srcOrd="0" destOrd="0" presId="urn:microsoft.com/office/officeart/2005/8/layout/hList2"/>
    <dgm:cxn modelId="{806AEF9A-73B2-45C3-8E1E-1F8A2514A2F2}" type="presOf" srcId="{C610ED99-093F-4CAD-B2E3-0EC0E2DDA439}" destId="{C9B85C42-EA46-4F53-B353-843B3E3A71D6}" srcOrd="0" destOrd="7" presId="urn:microsoft.com/office/officeart/2005/8/layout/hList2"/>
    <dgm:cxn modelId="{AE03309D-E3AB-4450-94C8-87C90CF8B434}" type="presOf" srcId="{0692F9E0-3060-4A65-9B33-2A5392282575}" destId="{9E582A3B-FDDE-4AC8-9780-744ED2BC5281}" srcOrd="0" destOrd="8" presId="urn:microsoft.com/office/officeart/2005/8/layout/hList2"/>
    <dgm:cxn modelId="{AF482EA1-B013-4F16-A274-B9E984A79F85}" type="presOf" srcId="{04E0C23A-7A39-4DA9-9760-38AEC4718070}" destId="{9E582A3B-FDDE-4AC8-9780-744ED2BC5281}" srcOrd="0" destOrd="7" presId="urn:microsoft.com/office/officeart/2005/8/layout/hList2"/>
    <dgm:cxn modelId="{BA0B20A3-0958-477C-B653-0FE7BAAC25C4}" srcId="{F5ADFD24-9D1E-4722-A79F-0096E5781201}" destId="{3D70BB0E-31B9-4E15-A150-5A52773E00AB}" srcOrd="7" destOrd="0" parTransId="{0D98D777-9027-478C-9E66-2EDE44C43563}" sibTransId="{8290F5E7-9511-43F6-A538-BC40245CF296}"/>
    <dgm:cxn modelId="{CE5595A4-D4CF-432D-85B0-D89FBFD61C5B}" type="presOf" srcId="{B8A4F86F-4FB1-420F-9406-CE21273F4F49}" destId="{C9B85C42-EA46-4F53-B353-843B3E3A71D6}" srcOrd="0" destOrd="6" presId="urn:microsoft.com/office/officeart/2005/8/layout/hList2"/>
    <dgm:cxn modelId="{2B7194AA-2040-4E9E-B2BD-ADEBEF8618A1}" srcId="{1F3C0218-CEE5-444C-A212-D6F8C7639DBC}" destId="{24BC8C54-7058-4AFF-8C5E-4713970BC308}" srcOrd="3" destOrd="0" parTransId="{246E8333-0323-4CCD-81F1-C9111D987DEC}" sibTransId="{C262D931-C63C-434A-ADDF-AD9CBBAA636A}"/>
    <dgm:cxn modelId="{9DEF45AE-E6B9-4661-A91C-67F1AA134038}" type="presOf" srcId="{B93C9F8C-84EF-4197-8AD0-076D472E9A4F}" destId="{C9B85C42-EA46-4F53-B353-843B3E3A71D6}" srcOrd="0" destOrd="9" presId="urn:microsoft.com/office/officeart/2005/8/layout/hList2"/>
    <dgm:cxn modelId="{99C80AB3-D192-4554-A31D-A39FC74D8800}" type="presOf" srcId="{3D70BB0E-31B9-4E15-A150-5A52773E00AB}" destId="{49A232BB-D4EE-4A9D-B9B3-E7A953E61312}" srcOrd="0" destOrd="7" presId="urn:microsoft.com/office/officeart/2005/8/layout/hList2"/>
    <dgm:cxn modelId="{B4C6BFBD-B4BE-40B9-B2B3-04620074E9E9}" srcId="{96617182-9426-4E1E-88F2-858F93001892}" destId="{5AB53C4F-2FCB-475F-950A-0FBF300C97FF}" srcOrd="0" destOrd="0" parTransId="{9EF70BAD-766D-47EE-A53E-CC9439845322}" sibTransId="{2FB2232B-80E9-4B09-8302-3C72F00ECB2B}"/>
    <dgm:cxn modelId="{6822D9C1-BAA8-4DB0-A211-06F98D734895}" type="presOf" srcId="{D8943D2F-E947-42E4-8E42-C2EE2B78177D}" destId="{9E582A3B-FDDE-4AC8-9780-744ED2BC5281}" srcOrd="0" destOrd="2" presId="urn:microsoft.com/office/officeart/2005/8/layout/hList2"/>
    <dgm:cxn modelId="{75FCA4C2-DA88-455E-AF1C-35E7DB160B1D}" type="presOf" srcId="{F77F946B-C343-4C18-B0EF-1C28E0E72327}" destId="{C9B85C42-EA46-4F53-B353-843B3E3A71D6}" srcOrd="0" destOrd="4" presId="urn:microsoft.com/office/officeart/2005/8/layout/hList2"/>
    <dgm:cxn modelId="{ABC2C3C2-6658-4E46-9F75-980592E1DE18}" type="presOf" srcId="{0693832B-E296-46E1-BFCC-702E1D175FF0}" destId="{49A232BB-D4EE-4A9D-B9B3-E7A953E61312}" srcOrd="0" destOrd="6" presId="urn:microsoft.com/office/officeart/2005/8/layout/hList2"/>
    <dgm:cxn modelId="{3B9F3CC6-1B7C-4D1B-BDD3-0C87F5A1F95E}" srcId="{1F3C0218-CEE5-444C-A212-D6F8C7639DBC}" destId="{22FA782A-CB03-40F0-882F-F42A7FDD0731}" srcOrd="10" destOrd="0" parTransId="{AB175E33-9909-4F84-98F9-8B9CF2C4D0C9}" sibTransId="{DD045ED9-D370-413E-B7AF-D5890CD3E2DA}"/>
    <dgm:cxn modelId="{806A99C9-C255-4FF0-B1F4-9E876EC76453}" srcId="{1F3C0218-CEE5-444C-A212-D6F8C7639DBC}" destId="{FD03BDBF-260F-4676-8C79-BDDA21920BB3}" srcOrd="1" destOrd="0" parTransId="{0052B3E3-05DE-4F82-BB6D-1E16AE17A9B6}" sibTransId="{D9E63FE2-1E65-4DE8-923D-9643CD9E8D46}"/>
    <dgm:cxn modelId="{5853E2C9-9D98-4D64-9A4F-E4E076204387}" srcId="{96617182-9426-4E1E-88F2-858F93001892}" destId="{AE410DCC-3F6D-4D94-B8F3-0112FB43E1D8}" srcOrd="6" destOrd="0" parTransId="{47BDEFA3-C97C-43A1-90EA-628A0E920154}" sibTransId="{2936B339-56F8-46ED-AD4D-CC7067278F8F}"/>
    <dgm:cxn modelId="{421DC3CB-64B1-475E-9B5E-98AE4C28A98B}" srcId="{F5ADFD24-9D1E-4722-A79F-0096E5781201}" destId="{ECEE7D1C-BE3D-41D3-B490-3031F86C674C}" srcOrd="5" destOrd="0" parTransId="{F22CE4C9-76CA-4BD0-8083-4C7375CE6562}" sibTransId="{C1BCA27B-DCF3-4EEB-9815-6F0C4A78570F}"/>
    <dgm:cxn modelId="{CDE97ECC-55C5-41F5-8428-CAAC5A40AB5F}" srcId="{96617182-9426-4E1E-88F2-858F93001892}" destId="{04E0C23A-7A39-4DA9-9760-38AEC4718070}" srcOrd="7" destOrd="0" parTransId="{0C4BD099-9136-475D-8D92-C320BDE0AFC1}" sibTransId="{725B10DD-AD40-47BC-8458-17D8D706FE6A}"/>
    <dgm:cxn modelId="{F63B3CCF-F89A-463C-AD27-70D91794AF4A}" type="presOf" srcId="{3A509ADC-CFD2-451A-99B8-DBF8B55A8EDC}" destId="{49A232BB-D4EE-4A9D-B9B3-E7A953E61312}" srcOrd="0" destOrd="1" presId="urn:microsoft.com/office/officeart/2005/8/layout/hList2"/>
    <dgm:cxn modelId="{48B44BD4-2683-4980-8C24-D3A99AD425AC}" type="presOf" srcId="{74967F04-0C28-4B48-95F9-0B42FEE4625D}" destId="{49A232BB-D4EE-4A9D-B9B3-E7A953E61312}" srcOrd="0" destOrd="0" presId="urn:microsoft.com/office/officeart/2005/8/layout/hList2"/>
    <dgm:cxn modelId="{7810BDD7-895C-4E1A-87C7-73F528139B54}" srcId="{9316F9DC-72C2-44B5-B9F0-FF02F9B37B6E}" destId="{96617182-9426-4E1E-88F2-858F93001892}" srcOrd="1" destOrd="0" parTransId="{BB5191B0-A862-4319-9922-F942E4E30E52}" sibTransId="{EDA9681C-474F-4BD5-A3BA-04A0F8EA71AD}"/>
    <dgm:cxn modelId="{78F510E1-05EE-45C6-A9E3-266F1CF84D1A}" srcId="{1F3C0218-CEE5-444C-A212-D6F8C7639DBC}" destId="{F77F946B-C343-4C18-B0EF-1C28E0E72327}" srcOrd="4" destOrd="0" parTransId="{1CC160E4-9653-45F4-ABB4-410238673157}" sibTransId="{F7919F34-23E0-4FB1-9AB2-C816E588B83D}"/>
    <dgm:cxn modelId="{7ED03AE3-8C44-4222-9194-C581A80AAF63}" type="presOf" srcId="{B4F82BC6-FC9A-4917-AF7F-0868D53ED4FC}" destId="{C9B85C42-EA46-4F53-B353-843B3E3A71D6}" srcOrd="0" destOrd="2" presId="urn:microsoft.com/office/officeart/2005/8/layout/hList2"/>
    <dgm:cxn modelId="{82EA21E8-3FAB-425E-880B-8CE2E7886566}" srcId="{9316F9DC-72C2-44B5-B9F0-FF02F9B37B6E}" destId="{F5ADFD24-9D1E-4722-A79F-0096E5781201}" srcOrd="0" destOrd="0" parTransId="{BC7C48AE-43B3-421F-BA18-9A580A295D12}" sibTransId="{9A507E2C-66D9-4218-BCB8-5B5E4388DB2D}"/>
    <dgm:cxn modelId="{D6D922ED-5F35-441B-8F77-8BF58526FF56}" srcId="{1F3C0218-CEE5-444C-A212-D6F8C7639DBC}" destId="{B8A4F86F-4FB1-420F-9406-CE21273F4F49}" srcOrd="6" destOrd="0" parTransId="{803059A0-DAE9-4E6D-9259-A080B3A9CBCA}" sibTransId="{1A635268-F601-4357-A934-BF26B091E5C3}"/>
    <dgm:cxn modelId="{F13C36EE-83D4-4F58-9158-B69CE3FC8700}" srcId="{1F3C0218-CEE5-444C-A212-D6F8C7639DBC}" destId="{1DFB0D5F-BBDF-437B-9408-F2F1330C2260}" srcOrd="8" destOrd="0" parTransId="{953A983A-9E8C-43D1-93B8-28EE35DDF21A}" sibTransId="{6D19CB80-5857-4B56-BC0E-E081BEEFE41F}"/>
    <dgm:cxn modelId="{325446F9-25D2-4404-A34C-A007F24B0D8C}" type="presOf" srcId="{24BC8C54-7058-4AFF-8C5E-4713970BC308}" destId="{C9B85C42-EA46-4F53-B353-843B3E3A71D6}" srcOrd="0" destOrd="3" presId="urn:microsoft.com/office/officeart/2005/8/layout/hList2"/>
    <dgm:cxn modelId="{BE051D16-E8AA-4310-BAAB-F70A2585BAE8}" type="presParOf" srcId="{4ED77A40-0C2D-4CCA-A595-C7D4E91382EA}" destId="{AED083D8-6ED5-4340-A15C-105268A437C7}" srcOrd="0" destOrd="0" presId="urn:microsoft.com/office/officeart/2005/8/layout/hList2"/>
    <dgm:cxn modelId="{0D5CFE7F-3511-4FA1-B2DF-577FA5974967}" type="presParOf" srcId="{AED083D8-6ED5-4340-A15C-105268A437C7}" destId="{02E3C4D2-F6EA-4D2D-B733-80239FCDFBFD}" srcOrd="0" destOrd="0" presId="urn:microsoft.com/office/officeart/2005/8/layout/hList2"/>
    <dgm:cxn modelId="{62A5BE5D-1FE2-451D-8721-73ECFF204E76}" type="presParOf" srcId="{AED083D8-6ED5-4340-A15C-105268A437C7}" destId="{49A232BB-D4EE-4A9D-B9B3-E7A953E61312}" srcOrd="1" destOrd="0" presId="urn:microsoft.com/office/officeart/2005/8/layout/hList2"/>
    <dgm:cxn modelId="{D5F5F4CA-969D-4A6F-B873-5CCE17168124}" type="presParOf" srcId="{AED083D8-6ED5-4340-A15C-105268A437C7}" destId="{3DF997AB-F6F4-41FB-A6D4-2A9493ABBA1F}" srcOrd="2" destOrd="0" presId="urn:microsoft.com/office/officeart/2005/8/layout/hList2"/>
    <dgm:cxn modelId="{B415B82C-A364-4704-8FA2-412C2B3DACF4}" type="presParOf" srcId="{4ED77A40-0C2D-4CCA-A595-C7D4E91382EA}" destId="{F2217DC5-AEF8-48AE-BC27-89A3244A4F33}" srcOrd="1" destOrd="0" presId="urn:microsoft.com/office/officeart/2005/8/layout/hList2"/>
    <dgm:cxn modelId="{D3FF320E-6363-48BA-B1E7-1E1F8AEC9CC5}" type="presParOf" srcId="{4ED77A40-0C2D-4CCA-A595-C7D4E91382EA}" destId="{41ACBBCD-BFD0-4C43-BA3A-87D4723C5AC6}" srcOrd="2" destOrd="0" presId="urn:microsoft.com/office/officeart/2005/8/layout/hList2"/>
    <dgm:cxn modelId="{F9739B30-F016-4B60-9C5A-0FD949717075}" type="presParOf" srcId="{41ACBBCD-BFD0-4C43-BA3A-87D4723C5AC6}" destId="{9305E28C-41D9-403D-AEFC-C35DAB06CF88}" srcOrd="0" destOrd="0" presId="urn:microsoft.com/office/officeart/2005/8/layout/hList2"/>
    <dgm:cxn modelId="{298314E6-0DEE-47FF-A069-0D8587510046}" type="presParOf" srcId="{41ACBBCD-BFD0-4C43-BA3A-87D4723C5AC6}" destId="{9E582A3B-FDDE-4AC8-9780-744ED2BC5281}" srcOrd="1" destOrd="0" presId="urn:microsoft.com/office/officeart/2005/8/layout/hList2"/>
    <dgm:cxn modelId="{96E1753B-66AA-4532-A834-A06278B52611}" type="presParOf" srcId="{41ACBBCD-BFD0-4C43-BA3A-87D4723C5AC6}" destId="{FC3806B4-5A30-49B2-8256-8ED57EEA3310}" srcOrd="2" destOrd="0" presId="urn:microsoft.com/office/officeart/2005/8/layout/hList2"/>
    <dgm:cxn modelId="{8EADEEB5-8C71-468E-896F-ABFFE54DC005}" type="presParOf" srcId="{4ED77A40-0C2D-4CCA-A595-C7D4E91382EA}" destId="{46E3B5D0-EAE3-4CB9-8000-F352B1EA3FC3}" srcOrd="3" destOrd="0" presId="urn:microsoft.com/office/officeart/2005/8/layout/hList2"/>
    <dgm:cxn modelId="{8F06A70A-62E4-45B4-831A-EF89816B3220}" type="presParOf" srcId="{4ED77A40-0C2D-4CCA-A595-C7D4E91382EA}" destId="{47E3973B-75B2-4DFD-B232-584A186B1402}" srcOrd="4" destOrd="0" presId="urn:microsoft.com/office/officeart/2005/8/layout/hList2"/>
    <dgm:cxn modelId="{0A51C04A-CE0F-458C-8CCF-E64F3146B47A}" type="presParOf" srcId="{47E3973B-75B2-4DFD-B232-584A186B1402}" destId="{8CB68268-673E-4E32-88E8-4D22AC7D1939}" srcOrd="0" destOrd="0" presId="urn:microsoft.com/office/officeart/2005/8/layout/hList2"/>
    <dgm:cxn modelId="{B7ED71C2-24DE-4A8C-BED2-CDECCBD3C86D}" type="presParOf" srcId="{47E3973B-75B2-4DFD-B232-584A186B1402}" destId="{C9B85C42-EA46-4F53-B353-843B3E3A71D6}" srcOrd="1" destOrd="0" presId="urn:microsoft.com/office/officeart/2005/8/layout/hList2"/>
    <dgm:cxn modelId="{FF73086D-54BD-43F4-88DA-EEC6ACF12438}" type="presParOf" srcId="{47E3973B-75B2-4DFD-B232-584A186B1402}" destId="{EDC989A9-903D-4CB3-A4D5-A390E556F37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97AB-F6F4-41FB-A6D4-2A9493ABBA1F}">
      <dsp:nvSpPr>
        <dsp:cNvPr id="0" name=""/>
        <dsp:cNvSpPr/>
      </dsp:nvSpPr>
      <dsp:spPr>
        <a:xfrm rot="16200000">
          <a:off x="-1589449" y="263918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Biology</a:t>
          </a:r>
        </a:p>
      </dsp:txBody>
      <dsp:txXfrm>
        <a:off x="-1589449" y="2639182"/>
        <a:ext cx="4078389" cy="477952"/>
      </dsp:txXfrm>
    </dsp:sp>
    <dsp:sp modelId="{49A232BB-D4EE-4A9D-B9B3-E7A953E61312}">
      <dsp:nvSpPr>
        <dsp:cNvPr id="0" name=""/>
        <dsp:cNvSpPr/>
      </dsp:nvSpPr>
      <dsp:spPr>
        <a:xfrm>
          <a:off x="790687" y="774647"/>
          <a:ext cx="2843570" cy="4270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21528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CB1- Key Concepts in Biology</a:t>
          </a:r>
          <a:br>
            <a:rPr lang="en-GB" sz="1600" b="1" kern="1200" dirty="0"/>
          </a:br>
          <a:r>
            <a:rPr lang="en-GB" sz="1600" b="1" kern="1200" dirty="0"/>
            <a:t>CB2- Cells and Control</a:t>
          </a:r>
          <a:br>
            <a:rPr lang="en-GB" sz="1600" b="1" kern="1200" dirty="0"/>
          </a:br>
          <a:r>
            <a:rPr lang="en-GB" sz="1600" b="1" kern="1200" dirty="0"/>
            <a:t>CB3- Genetics</a:t>
          </a:r>
          <a:br>
            <a:rPr lang="en-GB" sz="1600" b="1" kern="1200" dirty="0"/>
          </a:br>
          <a:r>
            <a:rPr lang="en-GB" sz="1600" b="1" kern="1200" dirty="0"/>
            <a:t>CB4- Natural Selection and Genetic Modification</a:t>
          </a:r>
          <a:br>
            <a:rPr lang="en-GB" sz="1600" b="1" kern="1200" dirty="0"/>
          </a:br>
          <a:r>
            <a:rPr lang="en-GB" sz="1600" b="1" kern="1200" dirty="0"/>
            <a:t>CB5- Heath, Disease and the Development of Medicines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CB6- Plant Structures and their Functions</a:t>
          </a:r>
          <a:br>
            <a:rPr lang="en-GB" sz="1600" b="1" kern="1200" dirty="0"/>
          </a:br>
          <a:r>
            <a:rPr lang="en-GB" sz="1600" b="1" kern="1200" dirty="0"/>
            <a:t>CB7- Animal Coordination, Control and Homeostasis</a:t>
          </a:r>
          <a:br>
            <a:rPr lang="en-GB" sz="1600" b="1" kern="1200" dirty="0"/>
          </a:br>
          <a:r>
            <a:rPr lang="en-GB" sz="1600" b="1" kern="1200" dirty="0"/>
            <a:t>CB8- Exchange and Transport in Animals</a:t>
          </a:r>
          <a:br>
            <a:rPr lang="en-GB" sz="1600" b="1" kern="1200" dirty="0"/>
          </a:br>
          <a:r>
            <a:rPr lang="en-GB" sz="1600" b="1" kern="1200" dirty="0"/>
            <a:t>CB9- Ecosystems and Material Cycles</a:t>
          </a:r>
          <a:endParaRPr lang="en-US" sz="1600" b="1" kern="1200" dirty="0"/>
        </a:p>
      </dsp:txBody>
      <dsp:txXfrm>
        <a:off x="790687" y="774647"/>
        <a:ext cx="2843570" cy="4270808"/>
      </dsp:txXfrm>
    </dsp:sp>
    <dsp:sp modelId="{02E3C4D2-F6EA-4D2D-B733-80239FCDFBFD}">
      <dsp:nvSpPr>
        <dsp:cNvPr id="0" name=""/>
        <dsp:cNvSpPr/>
      </dsp:nvSpPr>
      <dsp:spPr>
        <a:xfrm>
          <a:off x="210768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06B4-5A30-49B2-8256-8ED57EEA3310}">
      <dsp:nvSpPr>
        <dsp:cNvPr id="0" name=""/>
        <dsp:cNvSpPr/>
      </dsp:nvSpPr>
      <dsp:spPr>
        <a:xfrm rot="16200000">
          <a:off x="2001317" y="265582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Chemistry</a:t>
          </a:r>
        </a:p>
      </dsp:txBody>
      <dsp:txXfrm>
        <a:off x="2001317" y="2655822"/>
        <a:ext cx="4078389" cy="477952"/>
      </dsp:txXfrm>
    </dsp:sp>
    <dsp:sp modelId="{9E582A3B-FDDE-4AC8-9780-744ED2BC5281}">
      <dsp:nvSpPr>
        <dsp:cNvPr id="0" name=""/>
        <dsp:cNvSpPr/>
      </dsp:nvSpPr>
      <dsp:spPr>
        <a:xfrm>
          <a:off x="4396448" y="743998"/>
          <a:ext cx="3018434" cy="4284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21528" rIns="9956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CC1 &amp; 2 States of Matter &amp; Purifying Substances 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CC3 Atomic Structure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CC4 The Periodic table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CC5, 6, 7 Ionic Bonding, Covalent Bonding, Types of Substance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CC8 Acids &amp; Alkali’s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CC9 Calculations Involving Masses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CC10, 11, 12 Electrolytic Processes, Extracting Metals, Reversible Reactions &amp; Equilibria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CC13, 14, 15 Groups in Periodic Table, Rates of reaction &amp; Heat Energy Changes 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CC16-17 Fuels &amp; Atmospheric Science </a:t>
          </a:r>
        </a:p>
      </dsp:txBody>
      <dsp:txXfrm>
        <a:off x="4396448" y="743998"/>
        <a:ext cx="3018434" cy="4284960"/>
      </dsp:txXfrm>
    </dsp:sp>
    <dsp:sp modelId="{9305E28C-41D9-403D-AEFC-C35DAB06CF88}">
      <dsp:nvSpPr>
        <dsp:cNvPr id="0" name=""/>
        <dsp:cNvSpPr/>
      </dsp:nvSpPr>
      <dsp:spPr>
        <a:xfrm>
          <a:off x="3925244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989A9-903D-4CB3-A4D5-A390E556F37B}">
      <dsp:nvSpPr>
        <dsp:cNvPr id="0" name=""/>
        <dsp:cNvSpPr/>
      </dsp:nvSpPr>
      <dsp:spPr>
        <a:xfrm rot="16200000">
          <a:off x="5693802" y="264750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Physics</a:t>
          </a:r>
        </a:p>
      </dsp:txBody>
      <dsp:txXfrm>
        <a:off x="5693802" y="2647502"/>
        <a:ext cx="4078389" cy="477952"/>
      </dsp:txXfrm>
    </dsp:sp>
    <dsp:sp modelId="{C9B85C42-EA46-4F53-B353-843B3E3A71D6}">
      <dsp:nvSpPr>
        <dsp:cNvPr id="0" name=""/>
        <dsp:cNvSpPr/>
      </dsp:nvSpPr>
      <dsp:spPr>
        <a:xfrm>
          <a:off x="8003410" y="743019"/>
          <a:ext cx="2949274" cy="42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421528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CP1 Motion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CP2 Motion and Forces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CP3 Conservation of Energy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CP4 Waves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CP5 Light and the Electromagnetic Spectrum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CP6 Radioactivity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CP8/9 Energy/Forces Doing Work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CP10 Electricity and Circuits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CP12/13 Magnetism and the Motor Effect/EM Induction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CP14/15 Particle Model/Forces and Matter</a:t>
          </a:r>
          <a:endParaRPr lang="en-GB" sz="1600" kern="1200" dirty="0"/>
        </a:p>
      </dsp:txBody>
      <dsp:txXfrm>
        <a:off x="8003410" y="743019"/>
        <a:ext cx="2949274" cy="4277374"/>
      </dsp:txXfrm>
    </dsp:sp>
    <dsp:sp modelId="{8CB68268-673E-4E32-88E8-4D22AC7D1939}">
      <dsp:nvSpPr>
        <dsp:cNvPr id="0" name=""/>
        <dsp:cNvSpPr/>
      </dsp:nvSpPr>
      <dsp:spPr>
        <a:xfrm>
          <a:off x="7727151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97AB-F6F4-41FB-A6D4-2A9493ABBA1F}">
      <dsp:nvSpPr>
        <dsp:cNvPr id="0" name=""/>
        <dsp:cNvSpPr/>
      </dsp:nvSpPr>
      <dsp:spPr>
        <a:xfrm rot="16200000">
          <a:off x="-1589449" y="263918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Biology</a:t>
          </a:r>
        </a:p>
      </dsp:txBody>
      <dsp:txXfrm>
        <a:off x="-1589449" y="2639182"/>
        <a:ext cx="4078389" cy="477952"/>
      </dsp:txXfrm>
    </dsp:sp>
    <dsp:sp modelId="{49A232BB-D4EE-4A9D-B9B3-E7A953E61312}">
      <dsp:nvSpPr>
        <dsp:cNvPr id="0" name=""/>
        <dsp:cNvSpPr/>
      </dsp:nvSpPr>
      <dsp:spPr>
        <a:xfrm>
          <a:off x="790687" y="774647"/>
          <a:ext cx="2843570" cy="4270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1528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i="0" kern="1200" dirty="0"/>
            <a:t>SB1</a:t>
          </a:r>
          <a:r>
            <a:rPr lang="en-GB" sz="1200" b="0" i="0" kern="1200" dirty="0"/>
            <a:t> </a:t>
          </a:r>
          <a:r>
            <a:rPr lang="en-GB" sz="1400" b="0" i="0" kern="1200" dirty="0"/>
            <a:t>Key Concepts: Cells, Enzymes &amp; Transporting substances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SB2</a:t>
          </a:r>
          <a:r>
            <a:rPr lang="en-GB" sz="1400" b="0" i="0" kern="1200" dirty="0"/>
            <a:t> Mitosis, Growth &amp; Nerves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SB3</a:t>
          </a:r>
          <a:r>
            <a:rPr lang="en-GB" sz="1400" b="0" i="0" kern="1200" dirty="0"/>
            <a:t> Genetics: DNA, Inheritance &amp; Variation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SB4</a:t>
          </a:r>
          <a:r>
            <a:rPr lang="en-GB" sz="1400" b="0" i="0" kern="1200" dirty="0"/>
            <a:t> Human Evolution, Natural selection, Breeds &amp; Varieties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SB5</a:t>
          </a:r>
          <a:r>
            <a:rPr lang="en-GB" sz="1400" b="0" i="0" kern="1200" dirty="0"/>
            <a:t> Health, Disease and Medicines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SB6</a:t>
          </a:r>
          <a:r>
            <a:rPr lang="en-GB" sz="1400" b="0" i="0" kern="1200" dirty="0"/>
            <a:t> Photosynthesis &amp; Transport in Plants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SB7</a:t>
          </a:r>
          <a:r>
            <a:rPr lang="en-GB" sz="1400" b="0" i="0" kern="1200" dirty="0"/>
            <a:t> Hormones and Homeostasis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SB8</a:t>
          </a:r>
          <a:r>
            <a:rPr lang="en-GB" sz="1400" b="0" i="0" kern="1200" dirty="0"/>
            <a:t> Heart, Circulatory system and Cell Respiration 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SB9</a:t>
          </a:r>
          <a:r>
            <a:rPr lang="en-GB" sz="1400" b="0" i="0" kern="1200" dirty="0"/>
            <a:t> Ecosystems and Material cycles </a:t>
          </a:r>
          <a:endParaRPr lang="en-US" sz="1200" b="1" kern="1200" dirty="0"/>
        </a:p>
      </dsp:txBody>
      <dsp:txXfrm>
        <a:off x="790687" y="774647"/>
        <a:ext cx="2843570" cy="4270808"/>
      </dsp:txXfrm>
    </dsp:sp>
    <dsp:sp modelId="{02E3C4D2-F6EA-4D2D-B733-80239FCDFBFD}">
      <dsp:nvSpPr>
        <dsp:cNvPr id="0" name=""/>
        <dsp:cNvSpPr/>
      </dsp:nvSpPr>
      <dsp:spPr>
        <a:xfrm>
          <a:off x="210768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06B4-5A30-49B2-8256-8ED57EEA3310}">
      <dsp:nvSpPr>
        <dsp:cNvPr id="0" name=""/>
        <dsp:cNvSpPr/>
      </dsp:nvSpPr>
      <dsp:spPr>
        <a:xfrm rot="16200000">
          <a:off x="2001317" y="265582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Chemistry</a:t>
          </a:r>
        </a:p>
      </dsp:txBody>
      <dsp:txXfrm>
        <a:off x="2001317" y="2655822"/>
        <a:ext cx="4078389" cy="477952"/>
      </dsp:txXfrm>
    </dsp:sp>
    <dsp:sp modelId="{9E582A3B-FDDE-4AC8-9780-744ED2BC5281}">
      <dsp:nvSpPr>
        <dsp:cNvPr id="0" name=""/>
        <dsp:cNvSpPr/>
      </dsp:nvSpPr>
      <dsp:spPr>
        <a:xfrm>
          <a:off x="4396448" y="743998"/>
          <a:ext cx="3018434" cy="4284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21528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SC1 &amp; 2</a:t>
          </a:r>
          <a:r>
            <a:rPr lang="en-GB" sz="1100" b="0" i="0" kern="1200" dirty="0"/>
            <a:t> States of Matter &amp; Purifying Substances </a:t>
          </a:r>
          <a:endParaRPr lang="en-US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SC3</a:t>
          </a:r>
          <a:r>
            <a:rPr lang="en-GB" sz="1100" b="0" i="0" kern="1200" dirty="0"/>
            <a:t> Atomic Structure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SC4</a:t>
          </a:r>
          <a:r>
            <a:rPr lang="en-GB" sz="1100" b="0" i="0" kern="1200" dirty="0"/>
            <a:t> The Periodic table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SC5, 6, 7</a:t>
          </a:r>
          <a:r>
            <a:rPr lang="en-GB" sz="1100" b="0" i="0" kern="1200" dirty="0"/>
            <a:t> Ionic Bonding, Covalent Bonding, Types of Substance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SC8</a:t>
          </a:r>
          <a:r>
            <a:rPr lang="en-GB" sz="1100" b="0" i="0" kern="1200" dirty="0"/>
            <a:t> Acids &amp; Alkali’s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SC9</a:t>
          </a:r>
          <a:r>
            <a:rPr lang="en-GB" sz="1100" b="0" i="0" kern="1200" dirty="0"/>
            <a:t> Calculations Involving Masses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SC10, 11, 12, 13</a:t>
          </a:r>
          <a:r>
            <a:rPr lang="en-GB" sz="1100" b="0" i="0" kern="1200" dirty="0"/>
            <a:t> Electrolysis, Obtaining &amp; Using Metals, Reversible Reactions (Equilibria), Transition Metals, Alloys &amp; Corrosion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SC14, 15 ,16</a:t>
          </a:r>
          <a:r>
            <a:rPr lang="en-GB" sz="1100" b="0" i="0" kern="1200" dirty="0"/>
            <a:t> Quantitative Analysis, Dynamic Equilibria, Calculations Involving volumes of gases, Chemical Cells &amp; Fuel cells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SC17, 18, 19</a:t>
          </a:r>
          <a:r>
            <a:rPr lang="en-GB" sz="1100" b="0" i="0" kern="1200" dirty="0"/>
            <a:t> Groups in Periodic table, Rates of Reaction, Heat energy Changes in Chemical Reactions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SC20, 21</a:t>
          </a:r>
          <a:r>
            <a:rPr lang="en-GB" sz="1100" b="0" i="0" kern="1200" dirty="0"/>
            <a:t> Fuels, Earth &amp; Atmospheric Science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SC22, 23, 24</a:t>
          </a:r>
          <a:r>
            <a:rPr lang="en-GB" sz="1100" b="0" i="0" kern="1200" dirty="0"/>
            <a:t> Hydrocarbons, Alcohols &amp; Carboxylic Acids, Polymers 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i="0" kern="1200" dirty="0"/>
            <a:t>SC25, 26</a:t>
          </a:r>
          <a:r>
            <a:rPr lang="en-GB" sz="1100" b="0" i="0" kern="1200" dirty="0"/>
            <a:t> Qualitative tests for Ions, Bulk &amp; Surface properties of Matter</a:t>
          </a:r>
        </a:p>
      </dsp:txBody>
      <dsp:txXfrm>
        <a:off x="4396448" y="743998"/>
        <a:ext cx="3018434" cy="4284960"/>
      </dsp:txXfrm>
    </dsp:sp>
    <dsp:sp modelId="{9305E28C-41D9-403D-AEFC-C35DAB06CF88}">
      <dsp:nvSpPr>
        <dsp:cNvPr id="0" name=""/>
        <dsp:cNvSpPr/>
      </dsp:nvSpPr>
      <dsp:spPr>
        <a:xfrm>
          <a:off x="3925244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989A9-903D-4CB3-A4D5-A390E556F37B}">
      <dsp:nvSpPr>
        <dsp:cNvPr id="0" name=""/>
        <dsp:cNvSpPr/>
      </dsp:nvSpPr>
      <dsp:spPr>
        <a:xfrm rot="16200000">
          <a:off x="5693802" y="2647502"/>
          <a:ext cx="4078389" cy="4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1528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Physics</a:t>
          </a:r>
        </a:p>
      </dsp:txBody>
      <dsp:txXfrm>
        <a:off x="5693802" y="2647502"/>
        <a:ext cx="4078389" cy="477952"/>
      </dsp:txXfrm>
    </dsp:sp>
    <dsp:sp modelId="{C9B85C42-EA46-4F53-B353-843B3E3A71D6}">
      <dsp:nvSpPr>
        <dsp:cNvPr id="0" name=""/>
        <dsp:cNvSpPr/>
      </dsp:nvSpPr>
      <dsp:spPr>
        <a:xfrm>
          <a:off x="8003410" y="743019"/>
          <a:ext cx="2949274" cy="42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21528" rIns="99568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SP1 Motion: </a:t>
          </a:r>
          <a:r>
            <a:rPr lang="en-GB" sz="1100" kern="1200" dirty="0"/>
            <a:t>distance, velocity, acceleration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SP2 Motion and Forces: </a:t>
          </a:r>
          <a:r>
            <a:rPr lang="en-GB" sz="1100" kern="1200" dirty="0"/>
            <a:t>Newton’s Laws, momentum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SP3 Conservation of Energy: </a:t>
          </a:r>
          <a:r>
            <a:rPr lang="en-GB" sz="1100" kern="1200" dirty="0"/>
            <a:t>Energy types and transfers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SP4 Waves: </a:t>
          </a:r>
          <a:r>
            <a:rPr lang="en-GB" sz="1100" kern="1200" dirty="0"/>
            <a:t>Describing waves, wave behaviours, sound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SP5 Light and the Electromagnetic Spectrum: </a:t>
          </a:r>
          <a:r>
            <a:rPr lang="en-GB" sz="1100" kern="1200" dirty="0"/>
            <a:t>The types of light and their uses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SP6 Radioactivity: </a:t>
          </a:r>
          <a:r>
            <a:rPr lang="en-GB" sz="1100" kern="1200" dirty="0"/>
            <a:t>The atom, radiation, energy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SP8/9 Energy/Forces Doing Work: </a:t>
          </a:r>
          <a:r>
            <a:rPr lang="en-GB" sz="1100" kern="1200" dirty="0"/>
            <a:t>Energy Transfers, Types of Forces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SP10/11 Electricity and Circuits/Static Electricity: </a:t>
          </a:r>
          <a:r>
            <a:rPr lang="en-GB" sz="1100" kern="1200" dirty="0"/>
            <a:t>Building and describing circuits, quantifying electricity, Charge transfers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SP12/13 Magnetism and the Motor Effect/EM Induction: </a:t>
          </a:r>
          <a:r>
            <a:rPr lang="en-GB" sz="1100" kern="1200" dirty="0"/>
            <a:t>Types of Magnets, Uses of Induction, The National Grid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SP7 Astronomy: </a:t>
          </a:r>
          <a:r>
            <a:rPr lang="en-GB" sz="1100" kern="1200" dirty="0"/>
            <a:t>Describing what’s in space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SP14/15 Particle Model/Forces and Matter: </a:t>
          </a:r>
          <a:r>
            <a:rPr lang="en-GB" sz="1100" kern="1200" dirty="0"/>
            <a:t>Energy in Particles, Springs, Fluids</a:t>
          </a:r>
        </a:p>
      </dsp:txBody>
      <dsp:txXfrm>
        <a:off x="8003410" y="743019"/>
        <a:ext cx="2949274" cy="4277374"/>
      </dsp:txXfrm>
    </dsp:sp>
    <dsp:sp modelId="{8CB68268-673E-4E32-88E8-4D22AC7D1939}">
      <dsp:nvSpPr>
        <dsp:cNvPr id="0" name=""/>
        <dsp:cNvSpPr/>
      </dsp:nvSpPr>
      <dsp:spPr>
        <a:xfrm>
          <a:off x="7727151" y="208065"/>
          <a:ext cx="955905" cy="9559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1/8/2021 6:12 AM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1/8/2021 6:12 AM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g"/><Relationship Id="rId11" Type="http://schemas.microsoft.com/office/2007/relationships/diagramDrawing" Target="../diagrams/drawing2.xml"/><Relationship Id="rId5" Type="http://schemas.openxmlformats.org/officeDocument/2006/relationships/image" Target="../media/image9.jpg"/><Relationship Id="rId1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jp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5C4208-AFA5-40FA-9D38-514EF2176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4740" y="63974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Exam board: Edexcel</a:t>
            </a:r>
          </a:p>
          <a:p>
            <a:r>
              <a:rPr lang="en-GB" sz="2800" dirty="0"/>
              <a:t>Courses: </a:t>
            </a:r>
          </a:p>
          <a:p>
            <a:pPr lvl="3"/>
            <a:r>
              <a:rPr lang="en-GB" sz="2800" dirty="0"/>
              <a:t>combined course – mandatory	</a:t>
            </a:r>
          </a:p>
          <a:p>
            <a:pPr lvl="3"/>
            <a:r>
              <a:rPr lang="en-GB" sz="2800" dirty="0"/>
              <a:t>Separate course – chosen as one of your 4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54" y="5636185"/>
            <a:ext cx="1095375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421" y="5413570"/>
            <a:ext cx="109537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14" y="5413570"/>
            <a:ext cx="2242555" cy="146008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C96FB4-E9CA-4EE0-98F1-6468CFC4C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3755" y="63727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Combined science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27" y="0"/>
            <a:ext cx="1797573" cy="2261098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39171298"/>
              </p:ext>
            </p:extLst>
          </p:nvPr>
        </p:nvGraphicFramePr>
        <p:xfrm>
          <a:off x="-2" y="1629295"/>
          <a:ext cx="11080867" cy="522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956"/>
            <a:ext cx="1175694" cy="990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/>
          <a:stretch/>
        </p:blipFill>
        <p:spPr>
          <a:xfrm>
            <a:off x="3809011" y="1835956"/>
            <a:ext cx="1080050" cy="957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6579"/>
          <a:stretch/>
        </p:blipFill>
        <p:spPr>
          <a:xfrm>
            <a:off x="7531328" y="1835956"/>
            <a:ext cx="1177735" cy="9891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DE0CA2-19CB-4AB0-AC4D-4D3526495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10809" y="63268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7709" cy="18639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Separate science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02" y="0"/>
            <a:ext cx="1487052" cy="1899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06" y="0"/>
            <a:ext cx="1486094" cy="186904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1252727"/>
              </p:ext>
            </p:extLst>
          </p:nvPr>
        </p:nvGraphicFramePr>
        <p:xfrm>
          <a:off x="-2" y="1629295"/>
          <a:ext cx="11080867" cy="522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956"/>
            <a:ext cx="1175694" cy="990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/>
          <a:stretch/>
        </p:blipFill>
        <p:spPr>
          <a:xfrm>
            <a:off x="3809011" y="1835956"/>
            <a:ext cx="1080050" cy="957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6579"/>
          <a:stretch/>
        </p:blipFill>
        <p:spPr>
          <a:xfrm>
            <a:off x="7522378" y="1819912"/>
            <a:ext cx="1177735" cy="9891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8392E7-93EA-478F-BB93-6060AF2B2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10809" y="63466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choose separate science?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3200" dirty="0"/>
              <a:t>If you are interested in Neuroscience, Astronomy &amp; Space science, Materials Science and nanoparticles, you will study these in separate science. These topics are very interesting and if you are planning on taking a science A level, it is a really good base to work from.</a:t>
            </a:r>
          </a:p>
          <a:p>
            <a:pPr fontAlgn="base"/>
            <a:r>
              <a:rPr lang="en-US" sz="3200" dirty="0"/>
              <a:t>More core practical's for Separate science (24 compared to 18) which makes it more of a ‘hands on’ subject.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63694"/>
            <a:ext cx="1175694" cy="99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/>
          <a:stretch/>
        </p:blipFill>
        <p:spPr>
          <a:xfrm>
            <a:off x="10661576" y="496954"/>
            <a:ext cx="1080050" cy="957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6579"/>
          <a:stretch/>
        </p:blipFill>
        <p:spPr>
          <a:xfrm>
            <a:off x="5338736" y="5596041"/>
            <a:ext cx="1177735" cy="9891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4E6AF7-2B38-42E9-B817-C6133B312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41626" y="63820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choose separate science?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If science is one of your favourite subjects then you should consider taking separate science. </a:t>
            </a:r>
          </a:p>
          <a:p>
            <a:r>
              <a:rPr lang="en-GB" sz="3200" dirty="0"/>
              <a:t>You will enjoy the opportunity to spend 13 hours a fortnight doing science and the opportunity to explore Biology, Chemistry, Physics in more depth. </a:t>
            </a:r>
          </a:p>
          <a:p>
            <a:r>
              <a:rPr lang="en-GB" sz="3200" dirty="0"/>
              <a:t>Separate science is good preparation for studying science at A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63694"/>
            <a:ext cx="1175694" cy="99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/>
          <a:stretch/>
        </p:blipFill>
        <p:spPr>
          <a:xfrm>
            <a:off x="10661576" y="496954"/>
            <a:ext cx="1080050" cy="957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6579"/>
          <a:stretch/>
        </p:blipFill>
        <p:spPr>
          <a:xfrm>
            <a:off x="5338736" y="5596041"/>
            <a:ext cx="1177735" cy="98919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89E12D-D3AD-45DB-9AF3-70AA7937E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10807" y="6316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997EA7-3971-4A6D-B6C7-930A2BDE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ever Trust An Atom They Make Up Everything: Funny Science Joke Notebook |  Gift for Geeks | Square Grid Journal: Amazon.co.uk: Notes, SciMat:  9798551226192: Books">
            <a:extLst>
              <a:ext uri="{FF2B5EF4-FFF2-40B4-BE49-F238E27FC236}">
                <a16:creationId xmlns:a16="http://schemas.microsoft.com/office/drawing/2014/main" id="{A81D32AD-08EB-4370-9A79-42DD80EE5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42" y="421998"/>
            <a:ext cx="3975054" cy="596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CBC14A-AF7C-4CA8-A1F8-0A7637FE4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0809" y="6384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732F72-BAE4-4D8F-B5A8-4D4D584BF69E}">
  <ds:schemaRefs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71af3243-3dd4-4a8d-8c0d-dd76da1f02a5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759</Words>
  <Application>Microsoft Office PowerPoint</Application>
  <PresentationFormat>Widescreen</PresentationFormat>
  <Paragraphs>74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Dividend</vt:lpstr>
      <vt:lpstr>science</vt:lpstr>
      <vt:lpstr>science</vt:lpstr>
      <vt:lpstr>Combined science</vt:lpstr>
      <vt:lpstr>Separate science</vt:lpstr>
      <vt:lpstr>Why choose separate science?</vt:lpstr>
      <vt:lpstr>Why choose separate science?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301</cp:revision>
  <dcterms:created xsi:type="dcterms:W3CDTF">2020-09-01T12:19:33Z</dcterms:created>
  <dcterms:modified xsi:type="dcterms:W3CDTF">2021-01-08T14:14:05Z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