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C8E4-683B-4885-B484-68A6BACCEA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FB221E-3161-45F3-8C55-1D69FD09C7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8C14635-22E8-461D-87D9-B3765B679D9A}"/>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5" name="Footer Placeholder 4">
            <a:extLst>
              <a:ext uri="{FF2B5EF4-FFF2-40B4-BE49-F238E27FC236}">
                <a16:creationId xmlns:a16="http://schemas.microsoft.com/office/drawing/2014/main" id="{7ECCA44C-19BF-4D74-810D-EABC12A243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220422-165E-4C4C-B58E-6CC112AF6806}"/>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2089274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151A-100C-4A61-9621-F0D07732958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D19E00-5137-4009-8414-7759682A18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3F14C7-8C09-43CE-AE20-7BF9F2FCBC1E}"/>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5" name="Footer Placeholder 4">
            <a:extLst>
              <a:ext uri="{FF2B5EF4-FFF2-40B4-BE49-F238E27FC236}">
                <a16:creationId xmlns:a16="http://schemas.microsoft.com/office/drawing/2014/main" id="{BF1AE20D-D5C6-418A-BDD4-C95BFFB57F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5ABF24-4328-491E-95B2-6E9E9369AF93}"/>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2844634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DD6088-157F-4A25-8F82-16B689CECC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CF8BB4-76C0-4F6C-8F23-8A4D660B27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4F8205-B838-4D7D-B7EB-187131D57FC6}"/>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5" name="Footer Placeholder 4">
            <a:extLst>
              <a:ext uri="{FF2B5EF4-FFF2-40B4-BE49-F238E27FC236}">
                <a16:creationId xmlns:a16="http://schemas.microsoft.com/office/drawing/2014/main" id="{3E42607D-E1F1-46F5-9D43-58AE2C352F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812075-98AA-4BB2-934A-8958773DA44B}"/>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57636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7B95-7EF4-421C-9A61-5651E298AC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D4018D-0A9A-47E2-A108-A9182C6966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9CEDFE-BB0D-4522-BA43-7F542D788E76}"/>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5" name="Footer Placeholder 4">
            <a:extLst>
              <a:ext uri="{FF2B5EF4-FFF2-40B4-BE49-F238E27FC236}">
                <a16:creationId xmlns:a16="http://schemas.microsoft.com/office/drawing/2014/main" id="{D3A26211-52DD-4B23-B71B-7EF68EB425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1824F5-9F8B-4F68-94F5-7F4457FA8026}"/>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4175192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DE5D9-0F29-44D5-A61A-A245458CEE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9FD13B-7709-4D7E-81F3-D192A53F91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29EED9-277F-44DE-AE68-624A90ED904B}"/>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5" name="Footer Placeholder 4">
            <a:extLst>
              <a:ext uri="{FF2B5EF4-FFF2-40B4-BE49-F238E27FC236}">
                <a16:creationId xmlns:a16="http://schemas.microsoft.com/office/drawing/2014/main" id="{A27B3EAB-874F-47B2-920C-F274B3729F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623927-094A-4788-BE0F-F755F9CDF1BE}"/>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102256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A4C0-8DC8-40A3-A429-B8C508C226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F8609D-D6C0-4A09-86BB-DEA11A60B7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41C046-CB47-4449-89E7-0CBF9794B5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B57A2C-D1E3-48F0-A1B2-AA7E95441130}"/>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6" name="Footer Placeholder 5">
            <a:extLst>
              <a:ext uri="{FF2B5EF4-FFF2-40B4-BE49-F238E27FC236}">
                <a16:creationId xmlns:a16="http://schemas.microsoft.com/office/drawing/2014/main" id="{0F3521AF-9615-41B0-AC36-6B6EB8573A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281388-67D6-44B8-A94D-26311617CCA1}"/>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201480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B255-0AC5-4D68-9540-B092558A83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B6F2E7-6ACF-4062-ACEB-2E362C8D06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694904-EC54-4D32-B5AD-7E4CD84F29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483D84-8E19-4A73-A677-A8C907B929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563C6C-37A7-4EF8-9A5E-0883DB3466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28D6B8-F275-4B39-87FE-EE9F6083C02F}"/>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8" name="Footer Placeholder 7">
            <a:extLst>
              <a:ext uri="{FF2B5EF4-FFF2-40B4-BE49-F238E27FC236}">
                <a16:creationId xmlns:a16="http://schemas.microsoft.com/office/drawing/2014/main" id="{EDF456AC-BDE4-43E4-9185-2F17F9EE5D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0CCC786-3016-4BDD-8DCF-9EE5384E890A}"/>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362671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EBB2-FA9C-4484-A342-3798EDBCA6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075AC8-41D2-4EBE-A825-7B6954DBB608}"/>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4" name="Footer Placeholder 3">
            <a:extLst>
              <a:ext uri="{FF2B5EF4-FFF2-40B4-BE49-F238E27FC236}">
                <a16:creationId xmlns:a16="http://schemas.microsoft.com/office/drawing/2014/main" id="{0A2A9A74-B078-425E-9E59-4652EDB1BA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07D4B0-F6A2-4021-92B0-C9C09E9507B1}"/>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275311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05B81-B962-4BD4-8026-A9CABE57C823}"/>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3" name="Footer Placeholder 2">
            <a:extLst>
              <a:ext uri="{FF2B5EF4-FFF2-40B4-BE49-F238E27FC236}">
                <a16:creationId xmlns:a16="http://schemas.microsoft.com/office/drawing/2014/main" id="{5033034A-8DA2-4F53-95E9-6C7E25C360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F5D5DF-14DF-402C-8261-309FBFC1C59B}"/>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676057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4A32-C9C1-4A27-839C-189488BA3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B31F53-ABB5-4B3D-88EE-036F28D711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F506858-131C-4793-880E-4DFFD3E77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9FF15-02CF-4CEA-8434-33087BABDDA4}"/>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6" name="Footer Placeholder 5">
            <a:extLst>
              <a:ext uri="{FF2B5EF4-FFF2-40B4-BE49-F238E27FC236}">
                <a16:creationId xmlns:a16="http://schemas.microsoft.com/office/drawing/2014/main" id="{EE5E0E70-D820-417D-8BB9-90E9E556B1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F60CA1-5E91-4C0E-A424-672DF81C5735}"/>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69427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438D9-E6F3-4671-A252-4A5EFFCE1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E62821-2EF5-463E-9AA0-1A625CFC4D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4981F6-7C36-4762-B37E-7BA69F191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41FE0B-D96A-4CA9-9A29-D312DFCF5C7F}"/>
              </a:ext>
            </a:extLst>
          </p:cNvPr>
          <p:cNvSpPr>
            <a:spLocks noGrp="1"/>
          </p:cNvSpPr>
          <p:nvPr>
            <p:ph type="dt" sz="half" idx="10"/>
          </p:nvPr>
        </p:nvSpPr>
        <p:spPr/>
        <p:txBody>
          <a:bodyPr/>
          <a:lstStyle/>
          <a:p>
            <a:fld id="{7572396D-5687-40B0-946F-2B82478D0B2D}" type="datetimeFigureOut">
              <a:rPr lang="en-GB" smtClean="0"/>
              <a:t>08/02/2024</a:t>
            </a:fld>
            <a:endParaRPr lang="en-GB"/>
          </a:p>
        </p:txBody>
      </p:sp>
      <p:sp>
        <p:nvSpPr>
          <p:cNvPr id="6" name="Footer Placeholder 5">
            <a:extLst>
              <a:ext uri="{FF2B5EF4-FFF2-40B4-BE49-F238E27FC236}">
                <a16:creationId xmlns:a16="http://schemas.microsoft.com/office/drawing/2014/main" id="{0B196087-4F9E-4C29-9B47-8D1B995324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D00E2A-E6D6-43D8-96F5-A53D7F027DA9}"/>
              </a:ext>
            </a:extLst>
          </p:cNvPr>
          <p:cNvSpPr>
            <a:spLocks noGrp="1"/>
          </p:cNvSpPr>
          <p:nvPr>
            <p:ph type="sldNum" sz="quarter" idx="12"/>
          </p:nvPr>
        </p:nvSpPr>
        <p:spPr/>
        <p:txBody>
          <a:bodyPr/>
          <a:lstStyle/>
          <a:p>
            <a:fld id="{2B54A283-E108-40E4-BF62-537C68AED893}" type="slidenum">
              <a:rPr lang="en-GB" smtClean="0"/>
              <a:t>‹#›</a:t>
            </a:fld>
            <a:endParaRPr lang="en-GB"/>
          </a:p>
        </p:txBody>
      </p:sp>
    </p:spTree>
    <p:extLst>
      <p:ext uri="{BB962C8B-B14F-4D97-AF65-F5344CB8AC3E}">
        <p14:creationId xmlns:p14="http://schemas.microsoft.com/office/powerpoint/2010/main" val="1031747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9618B-EB63-4932-A76E-AB31B3931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E2B767-C7D8-4C56-B7A7-CE2CA94AA8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7BE29C-578C-4067-A81B-4B3F37FA1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2396D-5687-40B0-946F-2B82478D0B2D}" type="datetimeFigureOut">
              <a:rPr lang="en-GB" smtClean="0"/>
              <a:t>08/02/2024</a:t>
            </a:fld>
            <a:endParaRPr lang="en-GB"/>
          </a:p>
        </p:txBody>
      </p:sp>
      <p:sp>
        <p:nvSpPr>
          <p:cNvPr id="5" name="Footer Placeholder 4">
            <a:extLst>
              <a:ext uri="{FF2B5EF4-FFF2-40B4-BE49-F238E27FC236}">
                <a16:creationId xmlns:a16="http://schemas.microsoft.com/office/drawing/2014/main" id="{50F0EEF9-6364-4A34-9344-904CAB59DD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750D04-A40F-48EC-BABF-ED0AB85E0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4A283-E108-40E4-BF62-537C68AED893}" type="slidenum">
              <a:rPr lang="en-GB" smtClean="0"/>
              <a:t>‹#›</a:t>
            </a:fld>
            <a:endParaRPr lang="en-GB"/>
          </a:p>
        </p:txBody>
      </p:sp>
    </p:spTree>
    <p:extLst>
      <p:ext uri="{BB962C8B-B14F-4D97-AF65-F5344CB8AC3E}">
        <p14:creationId xmlns:p14="http://schemas.microsoft.com/office/powerpoint/2010/main" val="4022182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0A2CB-3675-4547-BFA9-FB87C62001C4}"/>
              </a:ext>
            </a:extLst>
          </p:cNvPr>
          <p:cNvSpPr>
            <a:spLocks noGrp="1"/>
          </p:cNvSpPr>
          <p:nvPr>
            <p:ph type="title"/>
          </p:nvPr>
        </p:nvSpPr>
        <p:spPr>
          <a:xfrm>
            <a:off x="762000" y="-200025"/>
            <a:ext cx="10515600" cy="1066801"/>
          </a:xfrm>
        </p:spPr>
        <p:txBody>
          <a:bodyPr>
            <a:normAutofit/>
          </a:bodyPr>
          <a:lstStyle/>
          <a:p>
            <a:pPr algn="ctr"/>
            <a:r>
              <a:rPr lang="en-GB" sz="4800" b="1" dirty="0"/>
              <a:t>GCSE Religious Studies</a:t>
            </a:r>
          </a:p>
        </p:txBody>
      </p:sp>
      <p:sp>
        <p:nvSpPr>
          <p:cNvPr id="7" name="Content Placeholder 6">
            <a:extLst>
              <a:ext uri="{FF2B5EF4-FFF2-40B4-BE49-F238E27FC236}">
                <a16:creationId xmlns:a16="http://schemas.microsoft.com/office/drawing/2014/main" id="{A8F6F18E-97A1-4EA1-AA40-B440CFB98176}"/>
              </a:ext>
            </a:extLst>
          </p:cNvPr>
          <p:cNvSpPr>
            <a:spLocks noGrp="1"/>
          </p:cNvSpPr>
          <p:nvPr>
            <p:ph sz="half" idx="1"/>
          </p:nvPr>
        </p:nvSpPr>
        <p:spPr>
          <a:xfrm>
            <a:off x="390525" y="866776"/>
            <a:ext cx="11182350" cy="2965450"/>
          </a:xfrm>
        </p:spPr>
        <p:txBody>
          <a:bodyPr>
            <a:normAutofit fontScale="92500"/>
          </a:bodyPr>
          <a:lstStyle/>
          <a:p>
            <a:pPr marL="0" indent="0" algn="l">
              <a:buNone/>
            </a:pPr>
            <a:r>
              <a:rPr lang="en-GB" b="0" i="0" dirty="0">
                <a:solidFill>
                  <a:srgbClr val="16254C"/>
                </a:solidFill>
                <a:effectLst/>
                <a:latin typeface="Poppins" panose="020B0502040204020203" pitchFamily="2" charset="0"/>
              </a:rPr>
              <a:t>Taking a RS GCSE helps you learn about how religion, philosophy, and ethics form the basis of our culture. It also encourages you to develop a set of ethical and moral beliefs. It can also help you see 'the bigger picture or understand why some topics can be so highly policed and politicised. This understanding and curiosity about the world can open the door (and career path!) to other subjects such as sociology, political science, anthropology, language studies, classical studies and history.</a:t>
            </a:r>
            <a:endParaRPr lang="en-GB" dirty="0"/>
          </a:p>
        </p:txBody>
      </p:sp>
      <p:sp>
        <p:nvSpPr>
          <p:cNvPr id="9" name="Content Placeholder 8">
            <a:extLst>
              <a:ext uri="{FF2B5EF4-FFF2-40B4-BE49-F238E27FC236}">
                <a16:creationId xmlns:a16="http://schemas.microsoft.com/office/drawing/2014/main" id="{E0EFFEFD-F29F-4DA4-8E6E-9413D54F2528}"/>
              </a:ext>
            </a:extLst>
          </p:cNvPr>
          <p:cNvSpPr>
            <a:spLocks noGrp="1"/>
          </p:cNvSpPr>
          <p:nvPr>
            <p:ph sz="half" idx="2"/>
          </p:nvPr>
        </p:nvSpPr>
        <p:spPr>
          <a:xfrm>
            <a:off x="2400300" y="4273550"/>
            <a:ext cx="10106025" cy="2374900"/>
          </a:xfrm>
        </p:spPr>
        <p:txBody>
          <a:bodyPr>
            <a:normAutofit fontScale="92500"/>
          </a:bodyPr>
          <a:lstStyle/>
          <a:p>
            <a:pPr marL="0" indent="0">
              <a:buNone/>
            </a:pPr>
            <a:r>
              <a:rPr lang="en-GB" b="0" i="0" dirty="0">
                <a:solidFill>
                  <a:srgbClr val="16254C"/>
                </a:solidFill>
                <a:effectLst/>
                <a:latin typeface="Poppins" panose="00000500000000000000" pitchFamily="2" charset="0"/>
              </a:rPr>
              <a:t>And finally, if you're still stuck on deciding whether the RS GCSE is the right choice for you, know that throughout taking the GCSE you'll develop analytical and critical thinking skills, the ability to work with abstract ideas, leadership and research skills. All these skills will help prepare you for further study.</a:t>
            </a:r>
            <a:endParaRPr lang="en-GB" dirty="0"/>
          </a:p>
        </p:txBody>
      </p:sp>
      <p:pic>
        <p:nvPicPr>
          <p:cNvPr id="12" name="Picture 11">
            <a:extLst>
              <a:ext uri="{FF2B5EF4-FFF2-40B4-BE49-F238E27FC236}">
                <a16:creationId xmlns:a16="http://schemas.microsoft.com/office/drawing/2014/main" id="{852556A5-1C64-4D80-9991-495A7091C603}"/>
              </a:ext>
            </a:extLst>
          </p:cNvPr>
          <p:cNvPicPr>
            <a:picLocks noChangeAspect="1"/>
          </p:cNvPicPr>
          <p:nvPr/>
        </p:nvPicPr>
        <p:blipFill>
          <a:blip r:embed="rId2"/>
          <a:stretch>
            <a:fillRect/>
          </a:stretch>
        </p:blipFill>
        <p:spPr>
          <a:xfrm>
            <a:off x="161925" y="3832226"/>
            <a:ext cx="2162175" cy="2882900"/>
          </a:xfrm>
          <a:prstGeom prst="rect">
            <a:avLst/>
          </a:prstGeom>
        </p:spPr>
      </p:pic>
    </p:spTree>
    <p:extLst>
      <p:ext uri="{BB962C8B-B14F-4D97-AF65-F5344CB8AC3E}">
        <p14:creationId xmlns:p14="http://schemas.microsoft.com/office/powerpoint/2010/main" val="111781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155</Words>
  <Application>Microsoft Office PowerPoint</Application>
  <PresentationFormat>Widescreen</PresentationFormat>
  <Paragraphs>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Poppins</vt:lpstr>
      <vt:lpstr>Office Theme</vt:lpstr>
      <vt:lpstr>GCSE Religious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 Religious Studies</dc:title>
  <dc:creator>Dai Prendiville</dc:creator>
  <cp:lastModifiedBy>Dai Prendiville</cp:lastModifiedBy>
  <cp:revision>4</cp:revision>
  <dcterms:created xsi:type="dcterms:W3CDTF">2024-02-08T15:46:21Z</dcterms:created>
  <dcterms:modified xsi:type="dcterms:W3CDTF">2024-02-08T16:01:41Z</dcterms:modified>
</cp:coreProperties>
</file>